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0" r:id="rId6"/>
    <p:sldId id="261"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LARD Eric" initials="AE" lastIdx="1" clrIdx="0">
    <p:extLst>
      <p:ext uri="{19B8F6BF-5375-455C-9EA6-DF929625EA0E}">
        <p15:presenceInfo xmlns:p15="http://schemas.microsoft.com/office/powerpoint/2012/main" userId="7809d6985e17e67e" providerId="Windows Live"/>
      </p:ext>
    </p:extLst>
  </p:cmAuthor>
  <p:cmAuthor id="2" name="MIREILLE ANGLARD" initials="MA" lastIdx="1" clrIdx="1">
    <p:extLst>
      <p:ext uri="{19B8F6BF-5375-455C-9EA6-DF929625EA0E}">
        <p15:presenceInfo xmlns:p15="http://schemas.microsoft.com/office/powerpoint/2012/main" userId="MIREILLE ANGL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4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906B6-6EE1-45A8-BD83-7D38BDE56CC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4A82E58-A091-425B-A429-B362401186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6F82642-C6E1-49E9-A7BB-9438858A700C}"/>
              </a:ext>
            </a:extLst>
          </p:cNvPr>
          <p:cNvSpPr>
            <a:spLocks noGrp="1"/>
          </p:cNvSpPr>
          <p:nvPr>
            <p:ph type="dt" sz="half" idx="10"/>
          </p:nvPr>
        </p:nvSpPr>
        <p:spPr/>
        <p:txBody>
          <a:bodyPr/>
          <a:lstStyle/>
          <a:p>
            <a:fld id="{D8E8A9C8-3B2A-4587-905E-3B8E8335E61A}" type="datetimeFigureOut">
              <a:rPr lang="fr-FR" smtClean="0"/>
              <a:t>27/01/2022</a:t>
            </a:fld>
            <a:endParaRPr lang="fr-FR"/>
          </a:p>
        </p:txBody>
      </p:sp>
      <p:sp>
        <p:nvSpPr>
          <p:cNvPr id="5" name="Espace réservé du pied de page 4">
            <a:extLst>
              <a:ext uri="{FF2B5EF4-FFF2-40B4-BE49-F238E27FC236}">
                <a16:creationId xmlns:a16="http://schemas.microsoft.com/office/drawing/2014/main" id="{1B153B3C-042A-4D27-85C8-797DA006EE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9BDC66-0847-4494-B869-177A980E4008}"/>
              </a:ext>
            </a:extLst>
          </p:cNvPr>
          <p:cNvSpPr>
            <a:spLocks noGrp="1"/>
          </p:cNvSpPr>
          <p:nvPr>
            <p:ph type="sldNum" sz="quarter" idx="12"/>
          </p:nvPr>
        </p:nvSpPr>
        <p:spPr/>
        <p:txBody>
          <a:bodyPr/>
          <a:lstStyle/>
          <a:p>
            <a:fld id="{5A249027-9EC2-49AE-9189-B243A3B93E8D}" type="slidenum">
              <a:rPr lang="fr-FR" smtClean="0"/>
              <a:t>‹N°›</a:t>
            </a:fld>
            <a:endParaRPr lang="fr-FR"/>
          </a:p>
        </p:txBody>
      </p:sp>
    </p:spTree>
    <p:extLst>
      <p:ext uri="{BB962C8B-B14F-4D97-AF65-F5344CB8AC3E}">
        <p14:creationId xmlns:p14="http://schemas.microsoft.com/office/powerpoint/2010/main" val="400442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AF5588-7D82-4C90-9BE3-5D8047C8598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0550348-F832-41A1-8A6C-9B5054F3094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1314CD-0B7A-42DE-958D-24ED66CBAA29}"/>
              </a:ext>
            </a:extLst>
          </p:cNvPr>
          <p:cNvSpPr>
            <a:spLocks noGrp="1"/>
          </p:cNvSpPr>
          <p:nvPr>
            <p:ph type="dt" sz="half" idx="10"/>
          </p:nvPr>
        </p:nvSpPr>
        <p:spPr/>
        <p:txBody>
          <a:bodyPr/>
          <a:lstStyle/>
          <a:p>
            <a:fld id="{D8E8A9C8-3B2A-4587-905E-3B8E8335E61A}" type="datetimeFigureOut">
              <a:rPr lang="fr-FR" smtClean="0"/>
              <a:t>27/01/2022</a:t>
            </a:fld>
            <a:endParaRPr lang="fr-FR"/>
          </a:p>
        </p:txBody>
      </p:sp>
      <p:sp>
        <p:nvSpPr>
          <p:cNvPr id="5" name="Espace réservé du pied de page 4">
            <a:extLst>
              <a:ext uri="{FF2B5EF4-FFF2-40B4-BE49-F238E27FC236}">
                <a16:creationId xmlns:a16="http://schemas.microsoft.com/office/drawing/2014/main" id="{7AD89A2C-DAB2-4726-821E-C17CCA75D69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197BF4-348E-4815-93C6-0D761D11237E}"/>
              </a:ext>
            </a:extLst>
          </p:cNvPr>
          <p:cNvSpPr>
            <a:spLocks noGrp="1"/>
          </p:cNvSpPr>
          <p:nvPr>
            <p:ph type="sldNum" sz="quarter" idx="12"/>
          </p:nvPr>
        </p:nvSpPr>
        <p:spPr/>
        <p:txBody>
          <a:bodyPr/>
          <a:lstStyle/>
          <a:p>
            <a:fld id="{5A249027-9EC2-49AE-9189-B243A3B93E8D}" type="slidenum">
              <a:rPr lang="fr-FR" smtClean="0"/>
              <a:t>‹N°›</a:t>
            </a:fld>
            <a:endParaRPr lang="fr-FR"/>
          </a:p>
        </p:txBody>
      </p:sp>
    </p:spTree>
    <p:extLst>
      <p:ext uri="{BB962C8B-B14F-4D97-AF65-F5344CB8AC3E}">
        <p14:creationId xmlns:p14="http://schemas.microsoft.com/office/powerpoint/2010/main" val="179055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B525FAE-2E16-41FF-91BB-8825104CC91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AABA2C2-8490-4047-BD3E-F2288C7DD07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BAAB72-3B7C-4172-9204-7B2B21264139}"/>
              </a:ext>
            </a:extLst>
          </p:cNvPr>
          <p:cNvSpPr>
            <a:spLocks noGrp="1"/>
          </p:cNvSpPr>
          <p:nvPr>
            <p:ph type="dt" sz="half" idx="10"/>
          </p:nvPr>
        </p:nvSpPr>
        <p:spPr/>
        <p:txBody>
          <a:bodyPr/>
          <a:lstStyle/>
          <a:p>
            <a:fld id="{D8E8A9C8-3B2A-4587-905E-3B8E8335E61A}" type="datetimeFigureOut">
              <a:rPr lang="fr-FR" smtClean="0"/>
              <a:t>27/01/2022</a:t>
            </a:fld>
            <a:endParaRPr lang="fr-FR"/>
          </a:p>
        </p:txBody>
      </p:sp>
      <p:sp>
        <p:nvSpPr>
          <p:cNvPr id="5" name="Espace réservé du pied de page 4">
            <a:extLst>
              <a:ext uri="{FF2B5EF4-FFF2-40B4-BE49-F238E27FC236}">
                <a16:creationId xmlns:a16="http://schemas.microsoft.com/office/drawing/2014/main" id="{CD012B05-CAD4-4EE3-8A1E-8779BA6977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ED2323-58F7-4FFF-9806-609CE64C8565}"/>
              </a:ext>
            </a:extLst>
          </p:cNvPr>
          <p:cNvSpPr>
            <a:spLocks noGrp="1"/>
          </p:cNvSpPr>
          <p:nvPr>
            <p:ph type="sldNum" sz="quarter" idx="12"/>
          </p:nvPr>
        </p:nvSpPr>
        <p:spPr/>
        <p:txBody>
          <a:bodyPr/>
          <a:lstStyle/>
          <a:p>
            <a:fld id="{5A249027-9EC2-49AE-9189-B243A3B93E8D}" type="slidenum">
              <a:rPr lang="fr-FR" smtClean="0"/>
              <a:t>‹N°›</a:t>
            </a:fld>
            <a:endParaRPr lang="fr-FR"/>
          </a:p>
        </p:txBody>
      </p:sp>
    </p:spTree>
    <p:extLst>
      <p:ext uri="{BB962C8B-B14F-4D97-AF65-F5344CB8AC3E}">
        <p14:creationId xmlns:p14="http://schemas.microsoft.com/office/powerpoint/2010/main" val="73151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C415D2-1D59-4269-8B38-DCB551C180A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FC9C0EB-613A-438E-8226-47254FC5B02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38C6A8-A3AA-4483-BD7B-0588DA00BE41}"/>
              </a:ext>
            </a:extLst>
          </p:cNvPr>
          <p:cNvSpPr>
            <a:spLocks noGrp="1"/>
          </p:cNvSpPr>
          <p:nvPr>
            <p:ph type="dt" sz="half" idx="10"/>
          </p:nvPr>
        </p:nvSpPr>
        <p:spPr/>
        <p:txBody>
          <a:bodyPr/>
          <a:lstStyle/>
          <a:p>
            <a:fld id="{D8E8A9C8-3B2A-4587-905E-3B8E8335E61A}" type="datetimeFigureOut">
              <a:rPr lang="fr-FR" smtClean="0"/>
              <a:t>27/01/2022</a:t>
            </a:fld>
            <a:endParaRPr lang="fr-FR"/>
          </a:p>
        </p:txBody>
      </p:sp>
      <p:sp>
        <p:nvSpPr>
          <p:cNvPr id="5" name="Espace réservé du pied de page 4">
            <a:extLst>
              <a:ext uri="{FF2B5EF4-FFF2-40B4-BE49-F238E27FC236}">
                <a16:creationId xmlns:a16="http://schemas.microsoft.com/office/drawing/2014/main" id="{70FCC53F-037E-41BC-A461-83E47B068B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2EC4B3-0C4D-4953-94C7-FAD392BE8B23}"/>
              </a:ext>
            </a:extLst>
          </p:cNvPr>
          <p:cNvSpPr>
            <a:spLocks noGrp="1"/>
          </p:cNvSpPr>
          <p:nvPr>
            <p:ph type="sldNum" sz="quarter" idx="12"/>
          </p:nvPr>
        </p:nvSpPr>
        <p:spPr/>
        <p:txBody>
          <a:bodyPr/>
          <a:lstStyle/>
          <a:p>
            <a:fld id="{5A249027-9EC2-49AE-9189-B243A3B93E8D}" type="slidenum">
              <a:rPr lang="fr-FR" smtClean="0"/>
              <a:t>‹N°›</a:t>
            </a:fld>
            <a:endParaRPr lang="fr-FR"/>
          </a:p>
        </p:txBody>
      </p:sp>
    </p:spTree>
    <p:extLst>
      <p:ext uri="{BB962C8B-B14F-4D97-AF65-F5344CB8AC3E}">
        <p14:creationId xmlns:p14="http://schemas.microsoft.com/office/powerpoint/2010/main" val="70598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EA9F6-D3A0-4C5E-8F56-83773773566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D169D3B-2266-451A-A30F-B40AE82E39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6EC707A-2740-44C2-8D16-C1A8B9569950}"/>
              </a:ext>
            </a:extLst>
          </p:cNvPr>
          <p:cNvSpPr>
            <a:spLocks noGrp="1"/>
          </p:cNvSpPr>
          <p:nvPr>
            <p:ph type="dt" sz="half" idx="10"/>
          </p:nvPr>
        </p:nvSpPr>
        <p:spPr/>
        <p:txBody>
          <a:bodyPr/>
          <a:lstStyle/>
          <a:p>
            <a:fld id="{D8E8A9C8-3B2A-4587-905E-3B8E8335E61A}" type="datetimeFigureOut">
              <a:rPr lang="fr-FR" smtClean="0"/>
              <a:t>27/01/2022</a:t>
            </a:fld>
            <a:endParaRPr lang="fr-FR"/>
          </a:p>
        </p:txBody>
      </p:sp>
      <p:sp>
        <p:nvSpPr>
          <p:cNvPr id="5" name="Espace réservé du pied de page 4">
            <a:extLst>
              <a:ext uri="{FF2B5EF4-FFF2-40B4-BE49-F238E27FC236}">
                <a16:creationId xmlns:a16="http://schemas.microsoft.com/office/drawing/2014/main" id="{A8FD7346-047B-400E-970A-7E3DF37E24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53839E-501B-48A9-98E0-74840C054290}"/>
              </a:ext>
            </a:extLst>
          </p:cNvPr>
          <p:cNvSpPr>
            <a:spLocks noGrp="1"/>
          </p:cNvSpPr>
          <p:nvPr>
            <p:ph type="sldNum" sz="quarter" idx="12"/>
          </p:nvPr>
        </p:nvSpPr>
        <p:spPr/>
        <p:txBody>
          <a:bodyPr/>
          <a:lstStyle/>
          <a:p>
            <a:fld id="{5A249027-9EC2-49AE-9189-B243A3B93E8D}" type="slidenum">
              <a:rPr lang="fr-FR" smtClean="0"/>
              <a:t>‹N°›</a:t>
            </a:fld>
            <a:endParaRPr lang="fr-FR"/>
          </a:p>
        </p:txBody>
      </p:sp>
    </p:spTree>
    <p:extLst>
      <p:ext uri="{BB962C8B-B14F-4D97-AF65-F5344CB8AC3E}">
        <p14:creationId xmlns:p14="http://schemas.microsoft.com/office/powerpoint/2010/main" val="328284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EED1E-B57E-4AD6-876F-EBA1E3A8F63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CD40A6-540B-4FC7-937E-A3BE09AE24E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E004072-FE18-4889-944C-BD0AC745ED5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3F0CEC8-1A9B-4CFD-A4B7-C14ABC117285}"/>
              </a:ext>
            </a:extLst>
          </p:cNvPr>
          <p:cNvSpPr>
            <a:spLocks noGrp="1"/>
          </p:cNvSpPr>
          <p:nvPr>
            <p:ph type="dt" sz="half" idx="10"/>
          </p:nvPr>
        </p:nvSpPr>
        <p:spPr/>
        <p:txBody>
          <a:bodyPr/>
          <a:lstStyle/>
          <a:p>
            <a:fld id="{D8E8A9C8-3B2A-4587-905E-3B8E8335E61A}" type="datetimeFigureOut">
              <a:rPr lang="fr-FR" smtClean="0"/>
              <a:t>27/01/2022</a:t>
            </a:fld>
            <a:endParaRPr lang="fr-FR"/>
          </a:p>
        </p:txBody>
      </p:sp>
      <p:sp>
        <p:nvSpPr>
          <p:cNvPr id="6" name="Espace réservé du pied de page 5">
            <a:extLst>
              <a:ext uri="{FF2B5EF4-FFF2-40B4-BE49-F238E27FC236}">
                <a16:creationId xmlns:a16="http://schemas.microsoft.com/office/drawing/2014/main" id="{7746ED70-5699-4A30-BB3C-1E7489F84E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3F2806-D546-4B7C-8A04-DBAEDBA433AD}"/>
              </a:ext>
            </a:extLst>
          </p:cNvPr>
          <p:cNvSpPr>
            <a:spLocks noGrp="1"/>
          </p:cNvSpPr>
          <p:nvPr>
            <p:ph type="sldNum" sz="quarter" idx="12"/>
          </p:nvPr>
        </p:nvSpPr>
        <p:spPr/>
        <p:txBody>
          <a:bodyPr/>
          <a:lstStyle/>
          <a:p>
            <a:fld id="{5A249027-9EC2-49AE-9189-B243A3B93E8D}" type="slidenum">
              <a:rPr lang="fr-FR" smtClean="0"/>
              <a:t>‹N°›</a:t>
            </a:fld>
            <a:endParaRPr lang="fr-FR"/>
          </a:p>
        </p:txBody>
      </p:sp>
    </p:spTree>
    <p:extLst>
      <p:ext uri="{BB962C8B-B14F-4D97-AF65-F5344CB8AC3E}">
        <p14:creationId xmlns:p14="http://schemas.microsoft.com/office/powerpoint/2010/main" val="323216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ABE98D-1415-427D-8BB6-5FF688C2C9C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060250-1CB2-4C44-A660-36A7DEBFB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486673B-C231-48F4-8F1F-99A576586D9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CEBFAAF-081E-4E30-A442-C78936B3E5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8F60BA7-C8D6-4E28-8A4B-4D092E92F20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875E89A-54FE-4E3A-A060-08B96E728D35}"/>
              </a:ext>
            </a:extLst>
          </p:cNvPr>
          <p:cNvSpPr>
            <a:spLocks noGrp="1"/>
          </p:cNvSpPr>
          <p:nvPr>
            <p:ph type="dt" sz="half" idx="10"/>
          </p:nvPr>
        </p:nvSpPr>
        <p:spPr/>
        <p:txBody>
          <a:bodyPr/>
          <a:lstStyle/>
          <a:p>
            <a:fld id="{D8E8A9C8-3B2A-4587-905E-3B8E8335E61A}" type="datetimeFigureOut">
              <a:rPr lang="fr-FR" smtClean="0"/>
              <a:t>27/01/2022</a:t>
            </a:fld>
            <a:endParaRPr lang="fr-FR"/>
          </a:p>
        </p:txBody>
      </p:sp>
      <p:sp>
        <p:nvSpPr>
          <p:cNvPr id="8" name="Espace réservé du pied de page 7">
            <a:extLst>
              <a:ext uri="{FF2B5EF4-FFF2-40B4-BE49-F238E27FC236}">
                <a16:creationId xmlns:a16="http://schemas.microsoft.com/office/drawing/2014/main" id="{28F6CA09-066D-4875-84BF-1C74D8D3E4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9511E89-E862-466D-BB88-0259920668BF}"/>
              </a:ext>
            </a:extLst>
          </p:cNvPr>
          <p:cNvSpPr>
            <a:spLocks noGrp="1"/>
          </p:cNvSpPr>
          <p:nvPr>
            <p:ph type="sldNum" sz="quarter" idx="12"/>
          </p:nvPr>
        </p:nvSpPr>
        <p:spPr/>
        <p:txBody>
          <a:bodyPr/>
          <a:lstStyle/>
          <a:p>
            <a:fld id="{5A249027-9EC2-49AE-9189-B243A3B93E8D}" type="slidenum">
              <a:rPr lang="fr-FR" smtClean="0"/>
              <a:t>‹N°›</a:t>
            </a:fld>
            <a:endParaRPr lang="fr-FR"/>
          </a:p>
        </p:txBody>
      </p:sp>
    </p:spTree>
    <p:extLst>
      <p:ext uri="{BB962C8B-B14F-4D97-AF65-F5344CB8AC3E}">
        <p14:creationId xmlns:p14="http://schemas.microsoft.com/office/powerpoint/2010/main" val="414049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BD5E07-37C8-44E3-9A38-662A8AD469C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1D87106-A439-4057-BF2B-14A450530EAE}"/>
              </a:ext>
            </a:extLst>
          </p:cNvPr>
          <p:cNvSpPr>
            <a:spLocks noGrp="1"/>
          </p:cNvSpPr>
          <p:nvPr>
            <p:ph type="dt" sz="half" idx="10"/>
          </p:nvPr>
        </p:nvSpPr>
        <p:spPr/>
        <p:txBody>
          <a:bodyPr/>
          <a:lstStyle/>
          <a:p>
            <a:fld id="{D8E8A9C8-3B2A-4587-905E-3B8E8335E61A}" type="datetimeFigureOut">
              <a:rPr lang="fr-FR" smtClean="0"/>
              <a:t>27/01/2022</a:t>
            </a:fld>
            <a:endParaRPr lang="fr-FR"/>
          </a:p>
        </p:txBody>
      </p:sp>
      <p:sp>
        <p:nvSpPr>
          <p:cNvPr id="4" name="Espace réservé du pied de page 3">
            <a:extLst>
              <a:ext uri="{FF2B5EF4-FFF2-40B4-BE49-F238E27FC236}">
                <a16:creationId xmlns:a16="http://schemas.microsoft.com/office/drawing/2014/main" id="{65812C92-28B5-4348-9444-4502639254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275C3A8-5CBA-415A-98B4-1D33E56350CF}"/>
              </a:ext>
            </a:extLst>
          </p:cNvPr>
          <p:cNvSpPr>
            <a:spLocks noGrp="1"/>
          </p:cNvSpPr>
          <p:nvPr>
            <p:ph type="sldNum" sz="quarter" idx="12"/>
          </p:nvPr>
        </p:nvSpPr>
        <p:spPr/>
        <p:txBody>
          <a:bodyPr/>
          <a:lstStyle/>
          <a:p>
            <a:fld id="{5A249027-9EC2-49AE-9189-B243A3B93E8D}" type="slidenum">
              <a:rPr lang="fr-FR" smtClean="0"/>
              <a:t>‹N°›</a:t>
            </a:fld>
            <a:endParaRPr lang="fr-FR"/>
          </a:p>
        </p:txBody>
      </p:sp>
    </p:spTree>
    <p:extLst>
      <p:ext uri="{BB962C8B-B14F-4D97-AF65-F5344CB8AC3E}">
        <p14:creationId xmlns:p14="http://schemas.microsoft.com/office/powerpoint/2010/main" val="30245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247450E-62E1-4D04-BBAF-27EB90082E6D}"/>
              </a:ext>
            </a:extLst>
          </p:cNvPr>
          <p:cNvSpPr>
            <a:spLocks noGrp="1"/>
          </p:cNvSpPr>
          <p:nvPr>
            <p:ph type="dt" sz="half" idx="10"/>
          </p:nvPr>
        </p:nvSpPr>
        <p:spPr/>
        <p:txBody>
          <a:bodyPr/>
          <a:lstStyle/>
          <a:p>
            <a:fld id="{D8E8A9C8-3B2A-4587-905E-3B8E8335E61A}" type="datetimeFigureOut">
              <a:rPr lang="fr-FR" smtClean="0"/>
              <a:t>27/01/2022</a:t>
            </a:fld>
            <a:endParaRPr lang="fr-FR"/>
          </a:p>
        </p:txBody>
      </p:sp>
      <p:sp>
        <p:nvSpPr>
          <p:cNvPr id="3" name="Espace réservé du pied de page 2">
            <a:extLst>
              <a:ext uri="{FF2B5EF4-FFF2-40B4-BE49-F238E27FC236}">
                <a16:creationId xmlns:a16="http://schemas.microsoft.com/office/drawing/2014/main" id="{C18F13C6-D185-40B3-B907-AC399B0547C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40A3D76-D585-4228-9CE3-6CB0841A06D5}"/>
              </a:ext>
            </a:extLst>
          </p:cNvPr>
          <p:cNvSpPr>
            <a:spLocks noGrp="1"/>
          </p:cNvSpPr>
          <p:nvPr>
            <p:ph type="sldNum" sz="quarter" idx="12"/>
          </p:nvPr>
        </p:nvSpPr>
        <p:spPr/>
        <p:txBody>
          <a:bodyPr/>
          <a:lstStyle/>
          <a:p>
            <a:fld id="{5A249027-9EC2-49AE-9189-B243A3B93E8D}" type="slidenum">
              <a:rPr lang="fr-FR" smtClean="0"/>
              <a:t>‹N°›</a:t>
            </a:fld>
            <a:endParaRPr lang="fr-FR"/>
          </a:p>
        </p:txBody>
      </p:sp>
    </p:spTree>
    <p:extLst>
      <p:ext uri="{BB962C8B-B14F-4D97-AF65-F5344CB8AC3E}">
        <p14:creationId xmlns:p14="http://schemas.microsoft.com/office/powerpoint/2010/main" val="283472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B9ABED-6C0E-44AB-9B3B-2BBF7A66D1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267DA52-F9D4-43F5-A63E-2F7A20926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428316E-123F-4A06-9BF9-2443151EE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E432AE-F686-4BBE-A620-F232155EDBA1}"/>
              </a:ext>
            </a:extLst>
          </p:cNvPr>
          <p:cNvSpPr>
            <a:spLocks noGrp="1"/>
          </p:cNvSpPr>
          <p:nvPr>
            <p:ph type="dt" sz="half" idx="10"/>
          </p:nvPr>
        </p:nvSpPr>
        <p:spPr/>
        <p:txBody>
          <a:bodyPr/>
          <a:lstStyle/>
          <a:p>
            <a:fld id="{D8E8A9C8-3B2A-4587-905E-3B8E8335E61A}" type="datetimeFigureOut">
              <a:rPr lang="fr-FR" smtClean="0"/>
              <a:t>27/01/2022</a:t>
            </a:fld>
            <a:endParaRPr lang="fr-FR"/>
          </a:p>
        </p:txBody>
      </p:sp>
      <p:sp>
        <p:nvSpPr>
          <p:cNvPr id="6" name="Espace réservé du pied de page 5">
            <a:extLst>
              <a:ext uri="{FF2B5EF4-FFF2-40B4-BE49-F238E27FC236}">
                <a16:creationId xmlns:a16="http://schemas.microsoft.com/office/drawing/2014/main" id="{4CCDD5E7-513E-476C-A770-1BA97A5474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0D6996-7E53-41D7-B153-924F741A9F10}"/>
              </a:ext>
            </a:extLst>
          </p:cNvPr>
          <p:cNvSpPr>
            <a:spLocks noGrp="1"/>
          </p:cNvSpPr>
          <p:nvPr>
            <p:ph type="sldNum" sz="quarter" idx="12"/>
          </p:nvPr>
        </p:nvSpPr>
        <p:spPr/>
        <p:txBody>
          <a:bodyPr/>
          <a:lstStyle/>
          <a:p>
            <a:fld id="{5A249027-9EC2-49AE-9189-B243A3B93E8D}" type="slidenum">
              <a:rPr lang="fr-FR" smtClean="0"/>
              <a:t>‹N°›</a:t>
            </a:fld>
            <a:endParaRPr lang="fr-FR"/>
          </a:p>
        </p:txBody>
      </p:sp>
    </p:spTree>
    <p:extLst>
      <p:ext uri="{BB962C8B-B14F-4D97-AF65-F5344CB8AC3E}">
        <p14:creationId xmlns:p14="http://schemas.microsoft.com/office/powerpoint/2010/main" val="54696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5C06D4-BB4C-432B-B2BF-0BBE1DF8168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E2C26C0-4F67-4EB1-A955-52AA22F8B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B2B9E3D-E166-4BAF-B736-91AE164D4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953CC4C-209A-496D-8E2D-8B7A9D50068D}"/>
              </a:ext>
            </a:extLst>
          </p:cNvPr>
          <p:cNvSpPr>
            <a:spLocks noGrp="1"/>
          </p:cNvSpPr>
          <p:nvPr>
            <p:ph type="dt" sz="half" idx="10"/>
          </p:nvPr>
        </p:nvSpPr>
        <p:spPr/>
        <p:txBody>
          <a:bodyPr/>
          <a:lstStyle/>
          <a:p>
            <a:fld id="{D8E8A9C8-3B2A-4587-905E-3B8E8335E61A}" type="datetimeFigureOut">
              <a:rPr lang="fr-FR" smtClean="0"/>
              <a:t>27/01/2022</a:t>
            </a:fld>
            <a:endParaRPr lang="fr-FR"/>
          </a:p>
        </p:txBody>
      </p:sp>
      <p:sp>
        <p:nvSpPr>
          <p:cNvPr id="6" name="Espace réservé du pied de page 5">
            <a:extLst>
              <a:ext uri="{FF2B5EF4-FFF2-40B4-BE49-F238E27FC236}">
                <a16:creationId xmlns:a16="http://schemas.microsoft.com/office/drawing/2014/main" id="{FA3F6067-0982-4446-A03B-888FBCAC85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D6E992-74FD-497B-AB2A-9C2D924392E6}"/>
              </a:ext>
            </a:extLst>
          </p:cNvPr>
          <p:cNvSpPr>
            <a:spLocks noGrp="1"/>
          </p:cNvSpPr>
          <p:nvPr>
            <p:ph type="sldNum" sz="quarter" idx="12"/>
          </p:nvPr>
        </p:nvSpPr>
        <p:spPr/>
        <p:txBody>
          <a:bodyPr/>
          <a:lstStyle/>
          <a:p>
            <a:fld id="{5A249027-9EC2-49AE-9189-B243A3B93E8D}" type="slidenum">
              <a:rPr lang="fr-FR" smtClean="0"/>
              <a:t>‹N°›</a:t>
            </a:fld>
            <a:endParaRPr lang="fr-FR"/>
          </a:p>
        </p:txBody>
      </p:sp>
    </p:spTree>
    <p:extLst>
      <p:ext uri="{BB962C8B-B14F-4D97-AF65-F5344CB8AC3E}">
        <p14:creationId xmlns:p14="http://schemas.microsoft.com/office/powerpoint/2010/main" val="107956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64770AB-D7C2-467D-9C79-577B5AE86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BFE902A-9F88-469B-A790-8341C4623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4C02C2-7344-4B08-BA8D-9ADD7E767D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8A9C8-3B2A-4587-905E-3B8E8335E61A}" type="datetimeFigureOut">
              <a:rPr lang="fr-FR" smtClean="0"/>
              <a:t>27/01/2022</a:t>
            </a:fld>
            <a:endParaRPr lang="fr-FR"/>
          </a:p>
        </p:txBody>
      </p:sp>
      <p:sp>
        <p:nvSpPr>
          <p:cNvPr id="5" name="Espace réservé du pied de page 4">
            <a:extLst>
              <a:ext uri="{FF2B5EF4-FFF2-40B4-BE49-F238E27FC236}">
                <a16:creationId xmlns:a16="http://schemas.microsoft.com/office/drawing/2014/main" id="{011D9FD3-8554-4643-AD81-EBD37CF01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7448AD2-C9B1-47AB-AD96-D8D5A8FC1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49027-9EC2-49AE-9189-B243A3B93E8D}" type="slidenum">
              <a:rPr lang="fr-FR" smtClean="0"/>
              <a:t>‹N°›</a:t>
            </a:fld>
            <a:endParaRPr lang="fr-FR"/>
          </a:p>
        </p:txBody>
      </p:sp>
    </p:spTree>
    <p:extLst>
      <p:ext uri="{BB962C8B-B14F-4D97-AF65-F5344CB8AC3E}">
        <p14:creationId xmlns:p14="http://schemas.microsoft.com/office/powerpoint/2010/main" val="9377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ce réservé du contenu 15">
            <a:extLst>
              <a:ext uri="{FF2B5EF4-FFF2-40B4-BE49-F238E27FC236}">
                <a16:creationId xmlns:a16="http://schemas.microsoft.com/office/drawing/2014/main" id="{72CA4271-615D-48F6-A428-00F588A9DC17}"/>
              </a:ext>
            </a:extLst>
          </p:cNvPr>
          <p:cNvPicPr>
            <a:picLocks noGrp="1"/>
          </p:cNvPicPr>
          <p:nvPr>
            <p:ph idx="1"/>
          </p:nvPr>
        </p:nvPicPr>
        <p:blipFill>
          <a:blip r:embed="rId2">
            <a:lum/>
            <a:alphaModFix/>
          </a:blip>
          <a:srcRect/>
          <a:stretch>
            <a:fillRect/>
          </a:stretch>
        </p:blipFill>
        <p:spPr>
          <a:xfrm>
            <a:off x="291547" y="245482"/>
            <a:ext cx="6545240" cy="4785485"/>
          </a:xfrm>
          <a:prstGeom prst="rect">
            <a:avLst/>
          </a:prstGeom>
          <a:noFill/>
          <a:ln>
            <a:noFill/>
            <a:prstDash/>
          </a:ln>
        </p:spPr>
      </p:pic>
      <p:sp>
        <p:nvSpPr>
          <p:cNvPr id="17" name="Parchemin : horizontal 3">
            <a:extLst>
              <a:ext uri="{FF2B5EF4-FFF2-40B4-BE49-F238E27FC236}">
                <a16:creationId xmlns:a16="http://schemas.microsoft.com/office/drawing/2014/main" id="{D23EDE15-8B98-4E12-9427-FA39FD536C03}"/>
              </a:ext>
            </a:extLst>
          </p:cNvPr>
          <p:cNvSpPr/>
          <p:nvPr/>
        </p:nvSpPr>
        <p:spPr>
          <a:xfrm>
            <a:off x="5613925" y="2636520"/>
            <a:ext cx="6392545" cy="4006353"/>
          </a:xfrm>
          <a:custGeom>
            <a:avLst/>
            <a:gdLst>
              <a:gd name="f0" fmla="val 10800000"/>
              <a:gd name="f1" fmla="val 5400000"/>
              <a:gd name="f2" fmla="val 16200000"/>
              <a:gd name="f3" fmla="val 180"/>
              <a:gd name="f4" fmla="val w"/>
              <a:gd name="f5" fmla="val h"/>
              <a:gd name="f6" fmla="val ss"/>
              <a:gd name="f7" fmla="val 0"/>
              <a:gd name="f8" fmla="+- 0 0 5400000"/>
              <a:gd name="f9" fmla="+- 0 0 10800000"/>
              <a:gd name="f10" fmla="+- 0 0 16200000"/>
              <a:gd name="f11" fmla="val 12500"/>
              <a:gd name="f12" fmla="+- 0 0 0"/>
              <a:gd name="f13" fmla="abs f4"/>
              <a:gd name="f14" fmla="abs f5"/>
              <a:gd name="f15" fmla="abs f6"/>
              <a:gd name="f16" fmla="*/ f12 f0 1"/>
              <a:gd name="f17" fmla="?: f13 f4 1"/>
              <a:gd name="f18" fmla="?: f14 f5 1"/>
              <a:gd name="f19" fmla="?: f15 f6 1"/>
              <a:gd name="f20" fmla="*/ f16 1 f3"/>
              <a:gd name="f21" fmla="*/ f17 1 21600"/>
              <a:gd name="f22" fmla="*/ f18 1 21600"/>
              <a:gd name="f23" fmla="*/ 21600 f17 1"/>
              <a:gd name="f24" fmla="*/ 21600 f18 1"/>
              <a:gd name="f25" fmla="+- f20 0 f1"/>
              <a:gd name="f26" fmla="min f22 f21"/>
              <a:gd name="f27" fmla="*/ f23 1 f19"/>
              <a:gd name="f28" fmla="*/ f24 1 f19"/>
              <a:gd name="f29" fmla="val f27"/>
              <a:gd name="f30" fmla="val f28"/>
              <a:gd name="f31" fmla="*/ f7 f26 1"/>
              <a:gd name="f32" fmla="+- f30 0 f7"/>
              <a:gd name="f33" fmla="+- f29 0 f7"/>
              <a:gd name="f34" fmla="*/ f29 f26 1"/>
              <a:gd name="f35" fmla="*/ f33 1 2"/>
              <a:gd name="f36" fmla="min f33 f32"/>
              <a:gd name="f37" fmla="+- f7 f35 0"/>
              <a:gd name="f38" fmla="*/ f36 f11 1"/>
              <a:gd name="f39" fmla="*/ f38 1 100000"/>
              <a:gd name="f40" fmla="*/ f37 f26 1"/>
              <a:gd name="f41" fmla="*/ f39 1 2"/>
              <a:gd name="f42" fmla="*/ f39 1 4"/>
              <a:gd name="f43" fmla="+- f39 f39 0"/>
              <a:gd name="f44" fmla="+- f30 0 f39"/>
              <a:gd name="f45" fmla="+- f29 0 f39"/>
              <a:gd name="f46" fmla="*/ f39 f26 1"/>
              <a:gd name="f47" fmla="+- f39 f41 0"/>
              <a:gd name="f48" fmla="+- f30 0 f41"/>
              <a:gd name="f49" fmla="+- f44 0 f41"/>
              <a:gd name="f50" fmla="+- f29 0 f41"/>
              <a:gd name="f51" fmla="*/ f44 f26 1"/>
              <a:gd name="f52" fmla="*/ f41 f26 1"/>
              <a:gd name="f53" fmla="*/ f42 f26 1"/>
              <a:gd name="f54" fmla="*/ f45 f26 1"/>
              <a:gd name="f55" fmla="*/ f43 f26 1"/>
              <a:gd name="f56" fmla="*/ f50 f26 1"/>
              <a:gd name="f57" fmla="*/ f48 f26 1"/>
              <a:gd name="f58" fmla="*/ f47 f26 1"/>
              <a:gd name="f59" fmla="*/ f49 f26 1"/>
            </a:gdLst>
            <a:ahLst/>
            <a:cxnLst>
              <a:cxn ang="3cd4">
                <a:pos x="hc" y="t"/>
              </a:cxn>
              <a:cxn ang="0">
                <a:pos x="r" y="vc"/>
              </a:cxn>
              <a:cxn ang="cd4">
                <a:pos x="hc" y="b"/>
              </a:cxn>
              <a:cxn ang="cd2">
                <a:pos x="l" y="vc"/>
              </a:cxn>
              <a:cxn ang="f25">
                <a:pos x="f40" y="f46"/>
              </a:cxn>
              <a:cxn ang="f25">
                <a:pos x="f40" y="f51"/>
              </a:cxn>
            </a:cxnLst>
            <a:rect l="f46" t="f46" r="f56" b="f51"/>
            <a:pathLst>
              <a:path stroke="0">
                <a:moveTo>
                  <a:pt x="f34" y="f52"/>
                </a:moveTo>
                <a:arcTo wR="f52" hR="f52" stAng="f7" swAng="f1"/>
                <a:lnTo>
                  <a:pt x="f56" y="f52"/>
                </a:lnTo>
                <a:arcTo wR="f53" hR="f53" stAng="f7" swAng="f0"/>
                <a:lnTo>
                  <a:pt x="f54" y="f46"/>
                </a:lnTo>
                <a:lnTo>
                  <a:pt x="f52" y="f46"/>
                </a:lnTo>
                <a:arcTo wR="f52" hR="f52" stAng="f2" swAng="f8"/>
                <a:lnTo>
                  <a:pt x="f31" y="f57"/>
                </a:lnTo>
                <a:arcTo wR="f52" hR="f52" stAng="f0" swAng="f9"/>
                <a:lnTo>
                  <a:pt x="f46" y="f51"/>
                </a:lnTo>
                <a:lnTo>
                  <a:pt x="f56" y="f51"/>
                </a:lnTo>
                <a:arcTo wR="f52" hR="f52" stAng="f1" swAng="f8"/>
                <a:close/>
                <a:moveTo>
                  <a:pt x="f52" y="f55"/>
                </a:moveTo>
                <a:arcTo wR="f52" hR="f52" stAng="f1" swAng="f8"/>
                <a:arcTo wR="f53" hR="f53" stAng="f7" swAng="f9"/>
                <a:close/>
              </a:path>
              <a:path stroke="0">
                <a:moveTo>
                  <a:pt x="f52" y="f55"/>
                </a:moveTo>
                <a:arcTo wR="f52" hR="f52" stAng="f1" swAng="f8"/>
                <a:arcTo wR="f53" hR="f53" stAng="f7" swAng="f9"/>
                <a:close/>
                <a:moveTo>
                  <a:pt x="f56" y="f46"/>
                </a:moveTo>
                <a:arcTo wR="f52" hR="f52" stAng="f1" swAng="f10"/>
                <a:arcTo wR="f53" hR="f53" stAng="f0" swAng="f9"/>
                <a:close/>
              </a:path>
              <a:path fill="none">
                <a:moveTo>
                  <a:pt x="f31" y="f58"/>
                </a:moveTo>
                <a:arcTo wR="f52" hR="f52" stAng="f0" swAng="f1"/>
                <a:lnTo>
                  <a:pt x="f54" y="f46"/>
                </a:lnTo>
                <a:lnTo>
                  <a:pt x="f54" y="f52"/>
                </a:lnTo>
                <a:arcTo wR="f52" hR="f52" stAng="f0" swAng="f0"/>
                <a:lnTo>
                  <a:pt x="f34" y="f59"/>
                </a:lnTo>
                <a:arcTo wR="f52" hR="f52" stAng="f7" swAng="f1"/>
                <a:lnTo>
                  <a:pt x="f46" y="f51"/>
                </a:lnTo>
                <a:lnTo>
                  <a:pt x="f46" y="f57"/>
                </a:lnTo>
                <a:arcTo wR="f52" hR="f52" stAng="f7" swAng="f0"/>
                <a:close/>
                <a:moveTo>
                  <a:pt x="f54" y="f46"/>
                </a:moveTo>
                <a:lnTo>
                  <a:pt x="f56" y="f46"/>
                </a:lnTo>
                <a:arcTo wR="f52" hR="f52" stAng="f1" swAng="f8"/>
                <a:moveTo>
                  <a:pt x="f56" y="f46"/>
                </a:moveTo>
                <a:lnTo>
                  <a:pt x="f56" y="f52"/>
                </a:lnTo>
                <a:arcTo wR="f53" hR="f53" stAng="f7" swAng="f0"/>
                <a:moveTo>
                  <a:pt x="f52" y="f55"/>
                </a:moveTo>
                <a:lnTo>
                  <a:pt x="f52" y="f58"/>
                </a:lnTo>
                <a:arcTo wR="f53" hR="f53" stAng="f0" swAng="f0"/>
                <a:arcTo wR="f52" hR="f52" stAng="f7" swAng="f0"/>
                <a:moveTo>
                  <a:pt x="f46" y="f58"/>
                </a:moveTo>
                <a:lnTo>
                  <a:pt x="f46" y="f51"/>
                </a:lnTo>
              </a:path>
            </a:pathLst>
          </a:custGeom>
          <a:solidFill>
            <a:srgbClr val="4472C4"/>
          </a:solidFill>
          <a:ln w="28440" cap="flat">
            <a:solidFill>
              <a:srgbClr val="C55A11"/>
            </a:solidFill>
            <a:prstDash val="solid"/>
            <a:miter/>
          </a:ln>
        </p:spPr>
        <p:txBody>
          <a:bodyPr wrap="square" lIns="91440" tIns="45720" rIns="91440" bIns="45720" anchor="ctr" anchorCtr="0" compatLnSpc="0">
            <a:noAutofit/>
          </a:bodyPr>
          <a:lstStyle/>
          <a:p>
            <a:pPr algn="ctr">
              <a:spcAft>
                <a:spcPts val="800"/>
              </a:spcAft>
            </a:pPr>
            <a:r>
              <a:rPr lang="fr-FR" sz="2800" b="1" kern="150" dirty="0">
                <a:effectLst/>
                <a:latin typeface="Arial" panose="020B0604020202020204" pitchFamily="34" charset="0"/>
                <a:ea typeface="SimSun" panose="02010600030101010101" pitchFamily="2" charset="-122"/>
                <a:cs typeface="F"/>
              </a:rPr>
              <a:t>Collège Sébastien Vauban Blaye</a:t>
            </a:r>
            <a:endParaRPr lang="fr-FR" sz="2800" b="1" kern="150" dirty="0">
              <a:effectLst/>
              <a:latin typeface="Calibri" panose="020F0502020204030204" pitchFamily="34" charset="0"/>
              <a:ea typeface="SimSun" panose="02010600030101010101" pitchFamily="2" charset="-122"/>
              <a:cs typeface="F"/>
            </a:endParaRPr>
          </a:p>
          <a:p>
            <a:pPr algn="ctr">
              <a:spcAft>
                <a:spcPts val="800"/>
              </a:spcAft>
            </a:pPr>
            <a:r>
              <a:rPr lang="fr-FR" sz="2600" kern="150" dirty="0">
                <a:effectLst/>
                <a:latin typeface="Arial" panose="020B0604020202020204" pitchFamily="34" charset="0"/>
                <a:ea typeface="SimSun" panose="02010600030101010101" pitchFamily="2" charset="-122"/>
                <a:cs typeface="F"/>
              </a:rPr>
              <a:t>Rencontre avec les élèves</a:t>
            </a:r>
            <a:endParaRPr lang="fr-FR" sz="1100" kern="150" dirty="0">
              <a:effectLst/>
              <a:latin typeface="Calibri" panose="020F0502020204030204" pitchFamily="34" charset="0"/>
              <a:ea typeface="SimSun" panose="02010600030101010101" pitchFamily="2" charset="-122"/>
              <a:cs typeface="F"/>
            </a:endParaRPr>
          </a:p>
          <a:p>
            <a:pPr algn="ctr">
              <a:spcAft>
                <a:spcPts val="800"/>
              </a:spcAft>
            </a:pPr>
            <a:r>
              <a:rPr lang="fr-FR" sz="2600" kern="150" dirty="0">
                <a:effectLst/>
                <a:latin typeface="Arial" panose="020B0604020202020204" pitchFamily="34" charset="0"/>
                <a:ea typeface="SimSun" panose="02010600030101010101" pitchFamily="2" charset="-122"/>
                <a:cs typeface="F"/>
              </a:rPr>
              <a:t>de 5A et 5B</a:t>
            </a:r>
            <a:endParaRPr lang="fr-FR" sz="1100" kern="150" dirty="0">
              <a:effectLst/>
              <a:latin typeface="Calibri" panose="020F0502020204030204" pitchFamily="34" charset="0"/>
              <a:ea typeface="SimSun" panose="02010600030101010101" pitchFamily="2" charset="-122"/>
              <a:cs typeface="F"/>
            </a:endParaRPr>
          </a:p>
          <a:p>
            <a:pPr algn="ctr">
              <a:spcAft>
                <a:spcPts val="800"/>
              </a:spcAft>
            </a:pPr>
            <a:r>
              <a:rPr lang="fr-FR" sz="2600" kern="150" dirty="0">
                <a:effectLst/>
                <a:latin typeface="Arial" panose="020B0604020202020204" pitchFamily="34" charset="0"/>
                <a:ea typeface="SimSun" panose="02010600030101010101" pitchFamily="2" charset="-122"/>
                <a:cs typeface="F"/>
              </a:rPr>
              <a:t>1</a:t>
            </a:r>
            <a:r>
              <a:rPr lang="fr-FR" sz="2600" kern="150" baseline="30000" dirty="0">
                <a:effectLst/>
                <a:latin typeface="Arial" panose="020B0604020202020204" pitchFamily="34" charset="0"/>
                <a:ea typeface="SimSun" panose="02010600030101010101" pitchFamily="2" charset="-122"/>
                <a:cs typeface="F"/>
              </a:rPr>
              <a:t>er</a:t>
            </a:r>
            <a:r>
              <a:rPr lang="fr-FR" sz="2600" kern="150" dirty="0">
                <a:effectLst/>
                <a:latin typeface="Arial" panose="020B0604020202020204" pitchFamily="34" charset="0"/>
                <a:ea typeface="SimSun" panose="02010600030101010101" pitchFamily="2" charset="-122"/>
                <a:cs typeface="F"/>
              </a:rPr>
              <a:t> Février 2022</a:t>
            </a:r>
            <a:endParaRPr lang="fr-FR" sz="1100" kern="150" dirty="0">
              <a:effectLst/>
              <a:latin typeface="Calibri" panose="020F0502020204030204" pitchFamily="34" charset="0"/>
              <a:ea typeface="SimSun" panose="02010600030101010101" pitchFamily="2" charset="-122"/>
              <a:cs typeface="F"/>
            </a:endParaRPr>
          </a:p>
          <a:p>
            <a:pPr algn="ctr">
              <a:spcAft>
                <a:spcPts val="800"/>
              </a:spcAft>
            </a:pPr>
            <a:r>
              <a:rPr lang="fr-FR" sz="1100" kern="150" dirty="0">
                <a:effectLst/>
                <a:latin typeface="Calibri" panose="020F0502020204030204" pitchFamily="34" charset="0"/>
                <a:ea typeface="SimSun" panose="02010600030101010101" pitchFamily="2" charset="-122"/>
                <a:cs typeface="F"/>
              </a:rPr>
              <a:t> </a:t>
            </a:r>
          </a:p>
        </p:txBody>
      </p:sp>
    </p:spTree>
    <p:extLst>
      <p:ext uri="{BB962C8B-B14F-4D97-AF65-F5344CB8AC3E}">
        <p14:creationId xmlns:p14="http://schemas.microsoft.com/office/powerpoint/2010/main" val="48453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Histoires pressées . Histoires pressées, à toi... de Bernard Friot - Poche  - Livre - Decitre">
            <a:extLst>
              <a:ext uri="{FF2B5EF4-FFF2-40B4-BE49-F238E27FC236}">
                <a16:creationId xmlns:a16="http://schemas.microsoft.com/office/drawing/2014/main" id="{52C667E5-8505-4BF4-89A7-79F737C7F2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470" y="648650"/>
            <a:ext cx="3113959" cy="4665472"/>
          </a:xfrm>
          <a:prstGeom prst="rect">
            <a:avLst/>
          </a:prstGeom>
          <a:noFill/>
          <a:ln>
            <a:noFill/>
          </a:ln>
        </p:spPr>
      </p:pic>
      <p:pic>
        <p:nvPicPr>
          <p:cNvPr id="3" name="5">
            <a:extLst>
              <a:ext uri="{FF2B5EF4-FFF2-40B4-BE49-F238E27FC236}">
                <a16:creationId xmlns:a16="http://schemas.microsoft.com/office/drawing/2014/main" id="{DCD7CCDD-B5E8-4137-9AA6-011D24CAF89C}"/>
              </a:ext>
            </a:extLst>
          </p:cNvPr>
          <p:cNvPicPr/>
          <p:nvPr/>
        </p:nvPicPr>
        <p:blipFill>
          <a:blip r:embed="rId3">
            <a:lum/>
            <a:alphaModFix/>
          </a:blip>
          <a:srcRect/>
          <a:stretch>
            <a:fillRect/>
          </a:stretch>
        </p:blipFill>
        <p:spPr>
          <a:xfrm>
            <a:off x="4452429" y="782499"/>
            <a:ext cx="3886089" cy="4360672"/>
          </a:xfrm>
          <a:prstGeom prst="rect">
            <a:avLst/>
          </a:prstGeom>
          <a:noFill/>
          <a:ln>
            <a:noFill/>
            <a:prstDash/>
          </a:ln>
        </p:spPr>
      </p:pic>
      <p:pic>
        <p:nvPicPr>
          <p:cNvPr id="4" name="7">
            <a:extLst>
              <a:ext uri="{FF2B5EF4-FFF2-40B4-BE49-F238E27FC236}">
                <a16:creationId xmlns:a16="http://schemas.microsoft.com/office/drawing/2014/main" id="{6207C949-7CE4-4B0E-8686-84EF9BB88535}"/>
              </a:ext>
            </a:extLst>
          </p:cNvPr>
          <p:cNvPicPr/>
          <p:nvPr/>
        </p:nvPicPr>
        <p:blipFill>
          <a:blip r:embed="rId4">
            <a:lum/>
            <a:alphaModFix/>
          </a:blip>
          <a:srcRect/>
          <a:stretch>
            <a:fillRect/>
          </a:stretch>
        </p:blipFill>
        <p:spPr>
          <a:xfrm>
            <a:off x="8156298" y="827554"/>
            <a:ext cx="2697232" cy="4315617"/>
          </a:xfrm>
          <a:prstGeom prst="rect">
            <a:avLst/>
          </a:prstGeom>
          <a:noFill/>
          <a:ln>
            <a:noFill/>
            <a:prstDash/>
          </a:ln>
        </p:spPr>
      </p:pic>
      <p:sp>
        <p:nvSpPr>
          <p:cNvPr id="5" name="Flèche : gauche 4">
            <a:extLst>
              <a:ext uri="{FF2B5EF4-FFF2-40B4-BE49-F238E27FC236}">
                <a16:creationId xmlns:a16="http://schemas.microsoft.com/office/drawing/2014/main" id="{7BC4A0DB-07CA-4A82-94F4-602A46614AAE}"/>
              </a:ext>
            </a:extLst>
          </p:cNvPr>
          <p:cNvSpPr/>
          <p:nvPr/>
        </p:nvSpPr>
        <p:spPr>
          <a:xfrm rot="8691856">
            <a:off x="221545" y="5260773"/>
            <a:ext cx="1228720" cy="49383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179658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chemin : horizontal 12">
            <a:extLst>
              <a:ext uri="{FF2B5EF4-FFF2-40B4-BE49-F238E27FC236}">
                <a16:creationId xmlns:a16="http://schemas.microsoft.com/office/drawing/2014/main" id="{51E52671-E94A-4C98-A1EC-5C95C2F06C45}"/>
              </a:ext>
            </a:extLst>
          </p:cNvPr>
          <p:cNvSpPr>
            <a:spLocks noGrp="1"/>
          </p:cNvSpPr>
          <p:nvPr>
            <p:ph idx="1"/>
          </p:nvPr>
        </p:nvSpPr>
        <p:spPr>
          <a:xfrm>
            <a:off x="106680" y="1"/>
            <a:ext cx="11887200" cy="6679096"/>
          </a:xfrm>
          <a:custGeom>
            <a:avLst/>
            <a:gdLst>
              <a:gd name="f0" fmla="val 10800000"/>
              <a:gd name="f1" fmla="val 5400000"/>
              <a:gd name="f2" fmla="val 16200000"/>
              <a:gd name="f3" fmla="val 180"/>
              <a:gd name="f4" fmla="val w"/>
              <a:gd name="f5" fmla="val h"/>
              <a:gd name="f6" fmla="val ss"/>
              <a:gd name="f7" fmla="val 0"/>
              <a:gd name="f8" fmla="+- 0 0 5400000"/>
              <a:gd name="f9" fmla="+- 0 0 10800000"/>
              <a:gd name="f10" fmla="+- 0 0 16200000"/>
              <a:gd name="f11" fmla="val 12500"/>
              <a:gd name="f12" fmla="+- 0 0 0"/>
              <a:gd name="f13" fmla="abs f4"/>
              <a:gd name="f14" fmla="abs f5"/>
              <a:gd name="f15" fmla="abs f6"/>
              <a:gd name="f16" fmla="*/ f12 f0 1"/>
              <a:gd name="f17" fmla="?: f13 f4 1"/>
              <a:gd name="f18" fmla="?: f14 f5 1"/>
              <a:gd name="f19" fmla="?: f15 f6 1"/>
              <a:gd name="f20" fmla="*/ f16 1 f3"/>
              <a:gd name="f21" fmla="*/ f17 1 21600"/>
              <a:gd name="f22" fmla="*/ f18 1 21600"/>
              <a:gd name="f23" fmla="*/ 21600 f17 1"/>
              <a:gd name="f24" fmla="*/ 21600 f18 1"/>
              <a:gd name="f25" fmla="+- f20 0 f1"/>
              <a:gd name="f26" fmla="min f22 f21"/>
              <a:gd name="f27" fmla="*/ f23 1 f19"/>
              <a:gd name="f28" fmla="*/ f24 1 f19"/>
              <a:gd name="f29" fmla="val f27"/>
              <a:gd name="f30" fmla="val f28"/>
              <a:gd name="f31" fmla="*/ f7 f26 1"/>
              <a:gd name="f32" fmla="+- f30 0 f7"/>
              <a:gd name="f33" fmla="+- f29 0 f7"/>
              <a:gd name="f34" fmla="*/ f29 f26 1"/>
              <a:gd name="f35" fmla="*/ f33 1 2"/>
              <a:gd name="f36" fmla="min f33 f32"/>
              <a:gd name="f37" fmla="+- f7 f35 0"/>
              <a:gd name="f38" fmla="*/ f36 f11 1"/>
              <a:gd name="f39" fmla="*/ f38 1 100000"/>
              <a:gd name="f40" fmla="*/ f37 f26 1"/>
              <a:gd name="f41" fmla="*/ f39 1 2"/>
              <a:gd name="f42" fmla="*/ f39 1 4"/>
              <a:gd name="f43" fmla="+- f39 f39 0"/>
              <a:gd name="f44" fmla="+- f30 0 f39"/>
              <a:gd name="f45" fmla="+- f29 0 f39"/>
              <a:gd name="f46" fmla="*/ f39 f26 1"/>
              <a:gd name="f47" fmla="+- f39 f41 0"/>
              <a:gd name="f48" fmla="+- f30 0 f41"/>
              <a:gd name="f49" fmla="+- f44 0 f41"/>
              <a:gd name="f50" fmla="+- f29 0 f41"/>
              <a:gd name="f51" fmla="*/ f44 f26 1"/>
              <a:gd name="f52" fmla="*/ f41 f26 1"/>
              <a:gd name="f53" fmla="*/ f42 f26 1"/>
              <a:gd name="f54" fmla="*/ f45 f26 1"/>
              <a:gd name="f55" fmla="*/ f43 f26 1"/>
              <a:gd name="f56" fmla="*/ f50 f26 1"/>
              <a:gd name="f57" fmla="*/ f48 f26 1"/>
              <a:gd name="f58" fmla="*/ f47 f26 1"/>
              <a:gd name="f59" fmla="*/ f49 f26 1"/>
            </a:gdLst>
            <a:ahLst/>
            <a:cxnLst>
              <a:cxn ang="3cd4">
                <a:pos x="hc" y="t"/>
              </a:cxn>
              <a:cxn ang="0">
                <a:pos x="r" y="vc"/>
              </a:cxn>
              <a:cxn ang="cd4">
                <a:pos x="hc" y="b"/>
              </a:cxn>
              <a:cxn ang="cd2">
                <a:pos x="l" y="vc"/>
              </a:cxn>
              <a:cxn ang="f25">
                <a:pos x="f40" y="f46"/>
              </a:cxn>
              <a:cxn ang="f25">
                <a:pos x="f40" y="f51"/>
              </a:cxn>
            </a:cxnLst>
            <a:rect l="f46" t="f46" r="f56" b="f51"/>
            <a:pathLst>
              <a:path stroke="0">
                <a:moveTo>
                  <a:pt x="f34" y="f52"/>
                </a:moveTo>
                <a:arcTo wR="f52" hR="f52" stAng="f7" swAng="f1"/>
                <a:lnTo>
                  <a:pt x="f56" y="f52"/>
                </a:lnTo>
                <a:arcTo wR="f53" hR="f53" stAng="f7" swAng="f0"/>
                <a:lnTo>
                  <a:pt x="f54" y="f46"/>
                </a:lnTo>
                <a:lnTo>
                  <a:pt x="f52" y="f46"/>
                </a:lnTo>
                <a:arcTo wR="f52" hR="f52" stAng="f2" swAng="f8"/>
                <a:lnTo>
                  <a:pt x="f31" y="f57"/>
                </a:lnTo>
                <a:arcTo wR="f52" hR="f52" stAng="f0" swAng="f9"/>
                <a:lnTo>
                  <a:pt x="f46" y="f51"/>
                </a:lnTo>
                <a:lnTo>
                  <a:pt x="f56" y="f51"/>
                </a:lnTo>
                <a:arcTo wR="f52" hR="f52" stAng="f1" swAng="f8"/>
                <a:close/>
                <a:moveTo>
                  <a:pt x="f52" y="f55"/>
                </a:moveTo>
                <a:arcTo wR="f52" hR="f52" stAng="f1" swAng="f8"/>
                <a:arcTo wR="f53" hR="f53" stAng="f7" swAng="f9"/>
                <a:close/>
              </a:path>
              <a:path stroke="0">
                <a:moveTo>
                  <a:pt x="f52" y="f55"/>
                </a:moveTo>
                <a:arcTo wR="f52" hR="f52" stAng="f1" swAng="f8"/>
                <a:arcTo wR="f53" hR="f53" stAng="f7" swAng="f9"/>
                <a:close/>
                <a:moveTo>
                  <a:pt x="f56" y="f46"/>
                </a:moveTo>
                <a:arcTo wR="f52" hR="f52" stAng="f1" swAng="f10"/>
                <a:arcTo wR="f53" hR="f53" stAng="f0" swAng="f9"/>
                <a:close/>
              </a:path>
              <a:path fill="none">
                <a:moveTo>
                  <a:pt x="f31" y="f58"/>
                </a:moveTo>
                <a:arcTo wR="f52" hR="f52" stAng="f0" swAng="f1"/>
                <a:lnTo>
                  <a:pt x="f54" y="f46"/>
                </a:lnTo>
                <a:lnTo>
                  <a:pt x="f54" y="f52"/>
                </a:lnTo>
                <a:arcTo wR="f52" hR="f52" stAng="f0" swAng="f0"/>
                <a:lnTo>
                  <a:pt x="f34" y="f59"/>
                </a:lnTo>
                <a:arcTo wR="f52" hR="f52" stAng="f7" swAng="f1"/>
                <a:lnTo>
                  <a:pt x="f46" y="f51"/>
                </a:lnTo>
                <a:lnTo>
                  <a:pt x="f46" y="f57"/>
                </a:lnTo>
                <a:arcTo wR="f52" hR="f52" stAng="f7" swAng="f0"/>
                <a:close/>
                <a:moveTo>
                  <a:pt x="f54" y="f46"/>
                </a:moveTo>
                <a:lnTo>
                  <a:pt x="f56" y="f46"/>
                </a:lnTo>
                <a:arcTo wR="f52" hR="f52" stAng="f1" swAng="f8"/>
                <a:moveTo>
                  <a:pt x="f56" y="f46"/>
                </a:moveTo>
                <a:lnTo>
                  <a:pt x="f56" y="f52"/>
                </a:lnTo>
                <a:arcTo wR="f53" hR="f53" stAng="f7" swAng="f0"/>
                <a:moveTo>
                  <a:pt x="f52" y="f55"/>
                </a:moveTo>
                <a:lnTo>
                  <a:pt x="f52" y="f58"/>
                </a:lnTo>
                <a:arcTo wR="f53" hR="f53" stAng="f0" swAng="f0"/>
                <a:arcTo wR="f52" hR="f52" stAng="f7" swAng="f0"/>
                <a:moveTo>
                  <a:pt x="f46" y="f58"/>
                </a:moveTo>
                <a:lnTo>
                  <a:pt x="f46" y="f51"/>
                </a:lnTo>
              </a:path>
            </a:pathLst>
          </a:custGeom>
          <a:solidFill>
            <a:srgbClr val="DAE3F3"/>
          </a:solidFill>
          <a:ln w="38160" cap="flat">
            <a:solidFill>
              <a:srgbClr val="2F528F"/>
            </a:solidFill>
            <a:prstDash val="solid"/>
            <a:miter/>
          </a:ln>
        </p:spPr>
        <p:txBody>
          <a:bodyPr wrap="square" lIns="91440" tIns="45720" rIns="91440" bIns="45720" anchor="ctr" anchorCtr="0" compatLnSpc="0">
            <a:noAutofit/>
          </a:bodyPr>
          <a:lstStyle/>
          <a:p>
            <a:pPr>
              <a:lnSpc>
                <a:spcPct val="107000"/>
              </a:lnSpc>
              <a:spcAft>
                <a:spcPts val="800"/>
              </a:spcAft>
            </a:pPr>
            <a:r>
              <a:rPr lang="fr-FR" sz="1400" b="1" u="sng"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Le défi entre deux potes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C’est un soir d’orage au bord de la plage. Nino et Mathéo, deux amis, marchent sous une pluie battante. Les éclaires illuminent la plage par intermittences.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Les deux copains slaloment entre quelques méduses échouées sur le sable, des petits crabes et des </a:t>
            </a:r>
            <a:r>
              <a:rPr lang="fr-FR" sz="1400" dirty="0" err="1">
                <a:solidFill>
                  <a:srgbClr val="800000"/>
                </a:solidFill>
                <a:effectLst/>
                <a:latin typeface="Arial" panose="020B0604020202020204" pitchFamily="34" charset="0"/>
                <a:ea typeface="Calibri" panose="020F0502020204030204" pitchFamily="34" charset="0"/>
                <a:cs typeface="Times New Roman" panose="02020603050405020304" pitchFamily="18" charset="0"/>
              </a:rPr>
              <a:t>bernards</a:t>
            </a: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400" dirty="0" err="1">
                <a:solidFill>
                  <a:srgbClr val="800000"/>
                </a:solidFill>
                <a:effectLst/>
                <a:latin typeface="Arial" panose="020B0604020202020204" pitchFamily="34" charset="0"/>
                <a:ea typeface="Calibri" panose="020F0502020204030204" pitchFamily="34" charset="0"/>
                <a:cs typeface="Times New Roman" panose="02020603050405020304" pitchFamily="18" charset="0"/>
              </a:rPr>
              <a:t>l’hermite</a:t>
            </a: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Soudain Mathéo lance un défi à Nino : « Tu n’es pas cap d’aller te baigner ! ». Nino répond : « Ok, mais on y va ensemble ! ». Les deux garçons se mettent à l’eau. Puis en nageant, Nino se souvient du reportage vu la semaine dernière à la TV sur les attaques des requins près des plages.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Au même moment Mathéo lui demande s’il n’a pas peur et celui-ci balbutie : </a:t>
            </a:r>
            <a:r>
              <a:rPr lang="fr-FR" sz="14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 Moi, si, j'ai peur. Il va se passer quelque chose, je le sens. »</a:t>
            </a:r>
            <a:endParaRPr lang="fr-FR"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i="1"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Au lecteur d'imaginer la suite...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Vont-ils à leur tour être victime de l’attaque d’un requin ?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Image 6">
            <a:extLst>
              <a:ext uri="{FF2B5EF4-FFF2-40B4-BE49-F238E27FC236}">
                <a16:creationId xmlns:a16="http://schemas.microsoft.com/office/drawing/2014/main" id="{7BAE2878-A502-4CEB-B7BB-4BFA540F4062}"/>
              </a:ext>
            </a:extLst>
          </p:cNvPr>
          <p:cNvPicPr/>
          <p:nvPr/>
        </p:nvPicPr>
        <p:blipFill>
          <a:blip r:embed="rId2">
            <a:lum/>
            <a:alphaModFix/>
          </a:blip>
          <a:srcRect/>
          <a:stretch>
            <a:fillRect/>
          </a:stretch>
        </p:blipFill>
        <p:spPr>
          <a:xfrm>
            <a:off x="5928360" y="3931921"/>
            <a:ext cx="3016857" cy="2747176"/>
          </a:xfrm>
          <a:prstGeom prst="rect">
            <a:avLst/>
          </a:prstGeom>
          <a:noFill/>
          <a:ln>
            <a:noFill/>
            <a:prstDash/>
          </a:ln>
        </p:spPr>
      </p:pic>
      <p:pic>
        <p:nvPicPr>
          <p:cNvPr id="8" name="Image 7">
            <a:extLst>
              <a:ext uri="{FF2B5EF4-FFF2-40B4-BE49-F238E27FC236}">
                <a16:creationId xmlns:a16="http://schemas.microsoft.com/office/drawing/2014/main" id="{0FCA67A5-5F5D-4385-BEC7-B4AE7753AEC3}"/>
              </a:ext>
            </a:extLst>
          </p:cNvPr>
          <p:cNvPicPr/>
          <p:nvPr/>
        </p:nvPicPr>
        <p:blipFill>
          <a:blip r:embed="rId3">
            <a:lum/>
            <a:alphaModFix/>
          </a:blip>
          <a:srcRect/>
          <a:stretch>
            <a:fillRect/>
          </a:stretch>
        </p:blipFill>
        <p:spPr>
          <a:xfrm>
            <a:off x="9051752" y="3938545"/>
            <a:ext cx="2759248" cy="2747176"/>
          </a:xfrm>
          <a:prstGeom prst="rect">
            <a:avLst/>
          </a:prstGeom>
          <a:noFill/>
          <a:ln>
            <a:noFill/>
            <a:prstDash/>
          </a:ln>
        </p:spPr>
      </p:pic>
      <p:sp>
        <p:nvSpPr>
          <p:cNvPr id="9" name="Flèche : gauche 8">
            <a:extLst>
              <a:ext uri="{FF2B5EF4-FFF2-40B4-BE49-F238E27FC236}">
                <a16:creationId xmlns:a16="http://schemas.microsoft.com/office/drawing/2014/main" id="{7512FA71-ED74-4A2D-AE99-7583000DC91A}"/>
              </a:ext>
            </a:extLst>
          </p:cNvPr>
          <p:cNvSpPr/>
          <p:nvPr/>
        </p:nvSpPr>
        <p:spPr>
          <a:xfrm rot="17207721">
            <a:off x="11294126" y="5175968"/>
            <a:ext cx="640080" cy="25908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235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chemin : horizontal 13">
            <a:extLst>
              <a:ext uri="{FF2B5EF4-FFF2-40B4-BE49-F238E27FC236}">
                <a16:creationId xmlns:a16="http://schemas.microsoft.com/office/drawing/2014/main" id="{E0FABCEA-A1F8-4C65-B9E5-11ECC49D6B1E}"/>
              </a:ext>
            </a:extLst>
          </p:cNvPr>
          <p:cNvSpPr/>
          <p:nvPr/>
        </p:nvSpPr>
        <p:spPr>
          <a:xfrm>
            <a:off x="451622" y="0"/>
            <a:ext cx="11527018" cy="6082748"/>
          </a:xfrm>
          <a:custGeom>
            <a:avLst/>
            <a:gdLst>
              <a:gd name="f0" fmla="val 10800000"/>
              <a:gd name="f1" fmla="val 5400000"/>
              <a:gd name="f2" fmla="val 16200000"/>
              <a:gd name="f3" fmla="val 180"/>
              <a:gd name="f4" fmla="val w"/>
              <a:gd name="f5" fmla="val h"/>
              <a:gd name="f6" fmla="val ss"/>
              <a:gd name="f7" fmla="val 0"/>
              <a:gd name="f8" fmla="+- 0 0 5400000"/>
              <a:gd name="f9" fmla="+- 0 0 10800000"/>
              <a:gd name="f10" fmla="+- 0 0 16200000"/>
              <a:gd name="f11" fmla="val 12500"/>
              <a:gd name="f12" fmla="+- 0 0 0"/>
              <a:gd name="f13" fmla="abs f4"/>
              <a:gd name="f14" fmla="abs f5"/>
              <a:gd name="f15" fmla="abs f6"/>
              <a:gd name="f16" fmla="*/ f12 f0 1"/>
              <a:gd name="f17" fmla="?: f13 f4 1"/>
              <a:gd name="f18" fmla="?: f14 f5 1"/>
              <a:gd name="f19" fmla="?: f15 f6 1"/>
              <a:gd name="f20" fmla="*/ f16 1 f3"/>
              <a:gd name="f21" fmla="*/ f17 1 21600"/>
              <a:gd name="f22" fmla="*/ f18 1 21600"/>
              <a:gd name="f23" fmla="*/ 21600 f17 1"/>
              <a:gd name="f24" fmla="*/ 21600 f18 1"/>
              <a:gd name="f25" fmla="+- f20 0 f1"/>
              <a:gd name="f26" fmla="min f22 f21"/>
              <a:gd name="f27" fmla="*/ f23 1 f19"/>
              <a:gd name="f28" fmla="*/ f24 1 f19"/>
              <a:gd name="f29" fmla="val f27"/>
              <a:gd name="f30" fmla="val f28"/>
              <a:gd name="f31" fmla="*/ f7 f26 1"/>
              <a:gd name="f32" fmla="+- f30 0 f7"/>
              <a:gd name="f33" fmla="+- f29 0 f7"/>
              <a:gd name="f34" fmla="*/ f29 f26 1"/>
              <a:gd name="f35" fmla="*/ f33 1 2"/>
              <a:gd name="f36" fmla="min f33 f32"/>
              <a:gd name="f37" fmla="+- f7 f35 0"/>
              <a:gd name="f38" fmla="*/ f36 f11 1"/>
              <a:gd name="f39" fmla="*/ f38 1 100000"/>
              <a:gd name="f40" fmla="*/ f37 f26 1"/>
              <a:gd name="f41" fmla="*/ f39 1 2"/>
              <a:gd name="f42" fmla="*/ f39 1 4"/>
              <a:gd name="f43" fmla="+- f39 f39 0"/>
              <a:gd name="f44" fmla="+- f30 0 f39"/>
              <a:gd name="f45" fmla="+- f29 0 f39"/>
              <a:gd name="f46" fmla="*/ f39 f26 1"/>
              <a:gd name="f47" fmla="+- f39 f41 0"/>
              <a:gd name="f48" fmla="+- f30 0 f41"/>
              <a:gd name="f49" fmla="+- f44 0 f41"/>
              <a:gd name="f50" fmla="+- f29 0 f41"/>
              <a:gd name="f51" fmla="*/ f44 f26 1"/>
              <a:gd name="f52" fmla="*/ f41 f26 1"/>
              <a:gd name="f53" fmla="*/ f42 f26 1"/>
              <a:gd name="f54" fmla="*/ f45 f26 1"/>
              <a:gd name="f55" fmla="*/ f43 f26 1"/>
              <a:gd name="f56" fmla="*/ f50 f26 1"/>
              <a:gd name="f57" fmla="*/ f48 f26 1"/>
              <a:gd name="f58" fmla="*/ f47 f26 1"/>
              <a:gd name="f59" fmla="*/ f49 f26 1"/>
            </a:gdLst>
            <a:ahLst/>
            <a:cxnLst>
              <a:cxn ang="3cd4">
                <a:pos x="hc" y="t"/>
              </a:cxn>
              <a:cxn ang="0">
                <a:pos x="r" y="vc"/>
              </a:cxn>
              <a:cxn ang="cd4">
                <a:pos x="hc" y="b"/>
              </a:cxn>
              <a:cxn ang="cd2">
                <a:pos x="l" y="vc"/>
              </a:cxn>
              <a:cxn ang="f25">
                <a:pos x="f40" y="f46"/>
              </a:cxn>
              <a:cxn ang="f25">
                <a:pos x="f40" y="f51"/>
              </a:cxn>
            </a:cxnLst>
            <a:rect l="f46" t="f46" r="f56" b="f51"/>
            <a:pathLst>
              <a:path stroke="0">
                <a:moveTo>
                  <a:pt x="f34" y="f52"/>
                </a:moveTo>
                <a:arcTo wR="f52" hR="f52" stAng="f7" swAng="f1"/>
                <a:lnTo>
                  <a:pt x="f56" y="f52"/>
                </a:lnTo>
                <a:arcTo wR="f53" hR="f53" stAng="f7" swAng="f0"/>
                <a:lnTo>
                  <a:pt x="f54" y="f46"/>
                </a:lnTo>
                <a:lnTo>
                  <a:pt x="f52" y="f46"/>
                </a:lnTo>
                <a:arcTo wR="f52" hR="f52" stAng="f2" swAng="f8"/>
                <a:lnTo>
                  <a:pt x="f31" y="f57"/>
                </a:lnTo>
                <a:arcTo wR="f52" hR="f52" stAng="f0" swAng="f9"/>
                <a:lnTo>
                  <a:pt x="f46" y="f51"/>
                </a:lnTo>
                <a:lnTo>
                  <a:pt x="f56" y="f51"/>
                </a:lnTo>
                <a:arcTo wR="f52" hR="f52" stAng="f1" swAng="f8"/>
                <a:close/>
                <a:moveTo>
                  <a:pt x="f52" y="f55"/>
                </a:moveTo>
                <a:arcTo wR="f52" hR="f52" stAng="f1" swAng="f8"/>
                <a:arcTo wR="f53" hR="f53" stAng="f7" swAng="f9"/>
                <a:close/>
              </a:path>
              <a:path stroke="0">
                <a:moveTo>
                  <a:pt x="f52" y="f55"/>
                </a:moveTo>
                <a:arcTo wR="f52" hR="f52" stAng="f1" swAng="f8"/>
                <a:arcTo wR="f53" hR="f53" stAng="f7" swAng="f9"/>
                <a:close/>
                <a:moveTo>
                  <a:pt x="f56" y="f46"/>
                </a:moveTo>
                <a:arcTo wR="f52" hR="f52" stAng="f1" swAng="f10"/>
                <a:arcTo wR="f53" hR="f53" stAng="f0" swAng="f9"/>
                <a:close/>
              </a:path>
              <a:path fill="none">
                <a:moveTo>
                  <a:pt x="f31" y="f58"/>
                </a:moveTo>
                <a:arcTo wR="f52" hR="f52" stAng="f0" swAng="f1"/>
                <a:lnTo>
                  <a:pt x="f54" y="f46"/>
                </a:lnTo>
                <a:lnTo>
                  <a:pt x="f54" y="f52"/>
                </a:lnTo>
                <a:arcTo wR="f52" hR="f52" stAng="f0" swAng="f0"/>
                <a:lnTo>
                  <a:pt x="f34" y="f59"/>
                </a:lnTo>
                <a:arcTo wR="f52" hR="f52" stAng="f7" swAng="f1"/>
                <a:lnTo>
                  <a:pt x="f46" y="f51"/>
                </a:lnTo>
                <a:lnTo>
                  <a:pt x="f46" y="f57"/>
                </a:lnTo>
                <a:arcTo wR="f52" hR="f52" stAng="f7" swAng="f0"/>
                <a:close/>
                <a:moveTo>
                  <a:pt x="f54" y="f46"/>
                </a:moveTo>
                <a:lnTo>
                  <a:pt x="f56" y="f46"/>
                </a:lnTo>
                <a:arcTo wR="f52" hR="f52" stAng="f1" swAng="f8"/>
                <a:moveTo>
                  <a:pt x="f56" y="f46"/>
                </a:moveTo>
                <a:lnTo>
                  <a:pt x="f56" y="f52"/>
                </a:lnTo>
                <a:arcTo wR="f53" hR="f53" stAng="f7" swAng="f0"/>
                <a:moveTo>
                  <a:pt x="f52" y="f55"/>
                </a:moveTo>
                <a:lnTo>
                  <a:pt x="f52" y="f58"/>
                </a:lnTo>
                <a:arcTo wR="f53" hR="f53" stAng="f0" swAng="f0"/>
                <a:arcTo wR="f52" hR="f52" stAng="f7" swAng="f0"/>
                <a:moveTo>
                  <a:pt x="f46" y="f58"/>
                </a:moveTo>
                <a:lnTo>
                  <a:pt x="f46" y="f51"/>
                </a:lnTo>
              </a:path>
            </a:pathLst>
          </a:custGeom>
          <a:solidFill>
            <a:srgbClr val="DAE3F3"/>
          </a:solidFill>
          <a:ln w="38160" cap="flat">
            <a:solidFill>
              <a:srgbClr val="2F528F"/>
            </a:solidFill>
            <a:prstDash val="solid"/>
            <a:miter/>
          </a:ln>
        </p:spPr>
        <p:txBody>
          <a:bodyPr wrap="square" lIns="91440" tIns="45720" rIns="91440" bIns="45720" anchor="ctr" anchorCtr="0" compatLnSpc="0">
            <a:noAutofit/>
          </a:bodyPr>
          <a:lstStyle/>
          <a:p>
            <a:pPr>
              <a:lnSpc>
                <a:spcPct val="107000"/>
              </a:lnSpc>
              <a:spcAft>
                <a:spcPts val="800"/>
              </a:spcAft>
            </a:pPr>
            <a:r>
              <a:rPr lang="fr-FR" sz="1400" b="1" u="sng"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L'enquête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Deux amis se promènent sous la pluie dans un quartier de la ville en pleine nuit.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Léo et </a:t>
            </a:r>
            <a:r>
              <a:rPr lang="fr-FR" sz="1400" dirty="0" err="1">
                <a:solidFill>
                  <a:srgbClr val="800000"/>
                </a:solidFill>
                <a:effectLst/>
                <a:latin typeface="Arial" panose="020B0604020202020204" pitchFamily="34" charset="0"/>
                <a:ea typeface="Calibri" panose="020F0502020204030204" pitchFamily="34" charset="0"/>
                <a:cs typeface="Times New Roman" panose="02020603050405020304" pitchFamily="18" charset="0"/>
              </a:rPr>
              <a:t>Maxens</a:t>
            </a: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 ne sont pas très rassurés. Cependant </a:t>
            </a:r>
            <a:r>
              <a:rPr lang="fr-FR" sz="1400" dirty="0" err="1">
                <a:solidFill>
                  <a:srgbClr val="800000"/>
                </a:solidFill>
                <a:effectLst/>
                <a:latin typeface="Arial" panose="020B0604020202020204" pitchFamily="34" charset="0"/>
                <a:ea typeface="Calibri" panose="020F0502020204030204" pitchFamily="34" charset="0"/>
                <a:cs typeface="Times New Roman" panose="02020603050405020304" pitchFamily="18" charset="0"/>
              </a:rPr>
              <a:t>Maxens</a:t>
            </a: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 essaie de faire croire à son copain qu'il n'a pas peur en fanfaronnant que tout va bien.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Léo, plus timide, chuchote à </a:t>
            </a:r>
            <a:r>
              <a:rPr lang="fr-FR" sz="1400" dirty="0" err="1">
                <a:solidFill>
                  <a:srgbClr val="800000"/>
                </a:solidFill>
                <a:effectLst/>
                <a:latin typeface="Arial" panose="020B0604020202020204" pitchFamily="34" charset="0"/>
                <a:ea typeface="Calibri" panose="020F0502020204030204" pitchFamily="34" charset="0"/>
                <a:cs typeface="Times New Roman" panose="02020603050405020304" pitchFamily="18" charset="0"/>
              </a:rPr>
              <a:t>Maxens</a:t>
            </a: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 Moi, si, j'ai peur. Il va se passer quelque chose, je le sens. »</a:t>
            </a: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 Il refuse d'avancer davantage dans cette ruelle sombre.  Tout à coup,3 détonations retentissent ! Pan ! Pan ! Pan ! </a:t>
            </a:r>
            <a:r>
              <a:rPr lang="fr-FR" sz="1400" dirty="0" err="1">
                <a:solidFill>
                  <a:srgbClr val="800000"/>
                </a:solidFill>
                <a:effectLst/>
                <a:latin typeface="Arial" panose="020B0604020202020204" pitchFamily="34" charset="0"/>
                <a:ea typeface="Calibri" panose="020F0502020204030204" pitchFamily="34" charset="0"/>
                <a:cs typeface="Times New Roman" panose="02020603050405020304" pitchFamily="18" charset="0"/>
              </a:rPr>
              <a:t>Maxens</a:t>
            </a: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 veut savoir d'où elles proviennent. Il tire son camarade par le bras pour le faire avancer quand ils aperçoivent un cadavre à moitié caché par une poubelle. Léo butte sur quelque chose en voulant s'approcher. Il se baisse et ramasse un pistolet avec une balle. Puis ils remarquent au loin une silhouette qui s'enfuit sur un scooter.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Les deux amis décident de se rendre à toute vitesse au commissariat tout proche...     </a:t>
            </a:r>
            <a:r>
              <a:rPr lang="fr-FR" sz="1400" i="1" dirty="0">
                <a:solidFill>
                  <a:srgbClr val="800000"/>
                </a:solidFill>
                <a:effectLst/>
                <a:latin typeface="Arial" panose="020B0604020202020204" pitchFamily="34" charset="0"/>
                <a:ea typeface="Calibri" panose="020F0502020204030204" pitchFamily="34" charset="0"/>
                <a:cs typeface="Times New Roman" panose="02020603050405020304" pitchFamily="18" charset="0"/>
              </a:rPr>
              <a:t>Au lecteur d'imaginer la suite...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8" name="Image 17">
            <a:extLst>
              <a:ext uri="{FF2B5EF4-FFF2-40B4-BE49-F238E27FC236}">
                <a16:creationId xmlns:a16="http://schemas.microsoft.com/office/drawing/2014/main" id="{9CE798AF-850D-46AC-8ED1-CBCD43ADD3FE}"/>
              </a:ext>
            </a:extLst>
          </p:cNvPr>
          <p:cNvPicPr/>
          <p:nvPr/>
        </p:nvPicPr>
        <p:blipFill>
          <a:blip r:embed="rId2">
            <a:lum/>
            <a:alphaModFix/>
          </a:blip>
          <a:srcRect/>
          <a:stretch>
            <a:fillRect/>
          </a:stretch>
        </p:blipFill>
        <p:spPr>
          <a:xfrm>
            <a:off x="2788921" y="4347377"/>
            <a:ext cx="5684520" cy="2175343"/>
          </a:xfrm>
          <a:prstGeom prst="rect">
            <a:avLst/>
          </a:prstGeom>
          <a:noFill/>
          <a:ln>
            <a:noFill/>
            <a:prstDash/>
          </a:ln>
        </p:spPr>
      </p:pic>
      <p:sp>
        <p:nvSpPr>
          <p:cNvPr id="19" name="Flèche : gauche 18">
            <a:extLst>
              <a:ext uri="{FF2B5EF4-FFF2-40B4-BE49-F238E27FC236}">
                <a16:creationId xmlns:a16="http://schemas.microsoft.com/office/drawing/2014/main" id="{C56BF8F2-D761-4813-95DB-E6205283D3B8}"/>
              </a:ext>
            </a:extLst>
          </p:cNvPr>
          <p:cNvSpPr/>
          <p:nvPr/>
        </p:nvSpPr>
        <p:spPr>
          <a:xfrm rot="19429871">
            <a:off x="8488214" y="5953209"/>
            <a:ext cx="640080" cy="25908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gauche 19">
            <a:extLst>
              <a:ext uri="{FF2B5EF4-FFF2-40B4-BE49-F238E27FC236}">
                <a16:creationId xmlns:a16="http://schemas.microsoft.com/office/drawing/2014/main" id="{D67EB409-850E-43AF-9890-CC8BD2BF1624}"/>
              </a:ext>
            </a:extLst>
          </p:cNvPr>
          <p:cNvSpPr/>
          <p:nvPr/>
        </p:nvSpPr>
        <p:spPr>
          <a:xfrm rot="1773865">
            <a:off x="7194565" y="6387559"/>
            <a:ext cx="640080" cy="25908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446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C497755-3F42-4E7B-A9C6-A8D218B9A7D7}"/>
              </a:ext>
            </a:extLst>
          </p:cNvPr>
          <p:cNvPicPr/>
          <p:nvPr/>
        </p:nvPicPr>
        <p:blipFill>
          <a:blip r:embed="rId2">
            <a:lum/>
            <a:alphaModFix/>
          </a:blip>
          <a:srcRect/>
          <a:stretch>
            <a:fillRect/>
          </a:stretch>
        </p:blipFill>
        <p:spPr>
          <a:xfrm>
            <a:off x="232091" y="259869"/>
            <a:ext cx="2430939" cy="3367722"/>
          </a:xfrm>
          <a:prstGeom prst="rect">
            <a:avLst/>
          </a:prstGeom>
          <a:noFill/>
          <a:ln>
            <a:noFill/>
            <a:prstDash/>
          </a:ln>
        </p:spPr>
      </p:pic>
      <p:pic>
        <p:nvPicPr>
          <p:cNvPr id="5" name="Image 4">
            <a:extLst>
              <a:ext uri="{FF2B5EF4-FFF2-40B4-BE49-F238E27FC236}">
                <a16:creationId xmlns:a16="http://schemas.microsoft.com/office/drawing/2014/main" id="{2D109318-7C80-4A7A-A501-7F66F573480F}"/>
              </a:ext>
            </a:extLst>
          </p:cNvPr>
          <p:cNvPicPr/>
          <p:nvPr/>
        </p:nvPicPr>
        <p:blipFill>
          <a:blip r:embed="rId3">
            <a:lum/>
            <a:alphaModFix/>
          </a:blip>
          <a:srcRect/>
          <a:stretch>
            <a:fillRect/>
          </a:stretch>
        </p:blipFill>
        <p:spPr>
          <a:xfrm>
            <a:off x="5269546" y="118901"/>
            <a:ext cx="2735264" cy="3620296"/>
          </a:xfrm>
          <a:prstGeom prst="rect">
            <a:avLst/>
          </a:prstGeom>
          <a:noFill/>
          <a:ln>
            <a:noFill/>
            <a:prstDash/>
          </a:ln>
        </p:spPr>
      </p:pic>
      <p:pic>
        <p:nvPicPr>
          <p:cNvPr id="6" name="Image 5">
            <a:extLst>
              <a:ext uri="{FF2B5EF4-FFF2-40B4-BE49-F238E27FC236}">
                <a16:creationId xmlns:a16="http://schemas.microsoft.com/office/drawing/2014/main" id="{3671F946-3CD4-448D-A2F3-85BF7D19FC92}"/>
              </a:ext>
            </a:extLst>
          </p:cNvPr>
          <p:cNvPicPr/>
          <p:nvPr/>
        </p:nvPicPr>
        <p:blipFill>
          <a:blip r:embed="rId4">
            <a:lum/>
            <a:alphaModFix/>
          </a:blip>
          <a:srcRect/>
          <a:stretch>
            <a:fillRect/>
          </a:stretch>
        </p:blipFill>
        <p:spPr>
          <a:xfrm>
            <a:off x="3278586" y="3880165"/>
            <a:ext cx="2095499" cy="2858934"/>
          </a:xfrm>
          <a:prstGeom prst="rect">
            <a:avLst/>
          </a:prstGeom>
          <a:noFill/>
          <a:ln>
            <a:noFill/>
            <a:prstDash/>
          </a:ln>
        </p:spPr>
      </p:pic>
      <p:pic>
        <p:nvPicPr>
          <p:cNvPr id="7" name="Image 6">
            <a:extLst>
              <a:ext uri="{FF2B5EF4-FFF2-40B4-BE49-F238E27FC236}">
                <a16:creationId xmlns:a16="http://schemas.microsoft.com/office/drawing/2014/main" id="{E12CCDD6-5C8B-4A24-A60B-485A4F68FEFD}"/>
              </a:ext>
            </a:extLst>
          </p:cNvPr>
          <p:cNvPicPr/>
          <p:nvPr/>
        </p:nvPicPr>
        <p:blipFill>
          <a:blip r:embed="rId5">
            <a:lum/>
            <a:alphaModFix/>
          </a:blip>
          <a:srcRect/>
          <a:stretch>
            <a:fillRect/>
          </a:stretch>
        </p:blipFill>
        <p:spPr>
          <a:xfrm>
            <a:off x="8157050" y="3428999"/>
            <a:ext cx="3775870" cy="3291838"/>
          </a:xfrm>
          <a:prstGeom prst="rect">
            <a:avLst/>
          </a:prstGeom>
          <a:noFill/>
          <a:ln>
            <a:noFill/>
            <a:prstDash/>
          </a:ln>
        </p:spPr>
      </p:pic>
      <p:pic>
        <p:nvPicPr>
          <p:cNvPr id="8" name="Image 7">
            <a:extLst>
              <a:ext uri="{FF2B5EF4-FFF2-40B4-BE49-F238E27FC236}">
                <a16:creationId xmlns:a16="http://schemas.microsoft.com/office/drawing/2014/main" id="{3227CA5B-C090-42A6-A274-206D8289719D}"/>
              </a:ext>
            </a:extLst>
          </p:cNvPr>
          <p:cNvPicPr/>
          <p:nvPr/>
        </p:nvPicPr>
        <p:blipFill>
          <a:blip r:embed="rId6">
            <a:lum/>
            <a:alphaModFix/>
          </a:blip>
          <a:srcRect/>
          <a:stretch>
            <a:fillRect/>
          </a:stretch>
        </p:blipFill>
        <p:spPr>
          <a:xfrm>
            <a:off x="5513228" y="3854767"/>
            <a:ext cx="2491582" cy="2866070"/>
          </a:xfrm>
          <a:prstGeom prst="rect">
            <a:avLst/>
          </a:prstGeom>
          <a:noFill/>
          <a:ln>
            <a:noFill/>
            <a:prstDash/>
          </a:ln>
        </p:spPr>
      </p:pic>
      <p:pic>
        <p:nvPicPr>
          <p:cNvPr id="9" name="Image 8">
            <a:extLst>
              <a:ext uri="{FF2B5EF4-FFF2-40B4-BE49-F238E27FC236}">
                <a16:creationId xmlns:a16="http://schemas.microsoft.com/office/drawing/2014/main" id="{C02CA96A-DAE5-4194-8B2E-F43475309162}"/>
              </a:ext>
            </a:extLst>
          </p:cNvPr>
          <p:cNvPicPr/>
          <p:nvPr/>
        </p:nvPicPr>
        <p:blipFill>
          <a:blip r:embed="rId7">
            <a:lum/>
            <a:alphaModFix/>
          </a:blip>
          <a:srcRect/>
          <a:stretch>
            <a:fillRect/>
          </a:stretch>
        </p:blipFill>
        <p:spPr>
          <a:xfrm>
            <a:off x="2815270" y="259869"/>
            <a:ext cx="2320609" cy="3367722"/>
          </a:xfrm>
          <a:prstGeom prst="rect">
            <a:avLst/>
          </a:prstGeom>
          <a:noFill/>
          <a:ln>
            <a:noFill/>
            <a:prstDash/>
          </a:ln>
        </p:spPr>
      </p:pic>
      <p:pic>
        <p:nvPicPr>
          <p:cNvPr id="10" name="Image 9">
            <a:extLst>
              <a:ext uri="{FF2B5EF4-FFF2-40B4-BE49-F238E27FC236}">
                <a16:creationId xmlns:a16="http://schemas.microsoft.com/office/drawing/2014/main" id="{E69A8520-A2A7-4570-985F-6D694D7073A6}"/>
              </a:ext>
            </a:extLst>
          </p:cNvPr>
          <p:cNvPicPr/>
          <p:nvPr/>
        </p:nvPicPr>
        <p:blipFill>
          <a:blip r:embed="rId8">
            <a:lum/>
            <a:alphaModFix/>
          </a:blip>
          <a:srcRect/>
          <a:stretch>
            <a:fillRect/>
          </a:stretch>
        </p:blipFill>
        <p:spPr>
          <a:xfrm rot="5400000">
            <a:off x="8620044" y="-51515"/>
            <a:ext cx="2849880" cy="3775869"/>
          </a:xfrm>
          <a:prstGeom prst="rect">
            <a:avLst/>
          </a:prstGeom>
          <a:noFill/>
          <a:ln>
            <a:noFill/>
            <a:prstDash/>
          </a:ln>
        </p:spPr>
      </p:pic>
      <p:pic>
        <p:nvPicPr>
          <p:cNvPr id="11" name="Image 10">
            <a:extLst>
              <a:ext uri="{FF2B5EF4-FFF2-40B4-BE49-F238E27FC236}">
                <a16:creationId xmlns:a16="http://schemas.microsoft.com/office/drawing/2014/main" id="{EA8A439A-5427-4676-9682-88073B50EF47}"/>
              </a:ext>
            </a:extLst>
          </p:cNvPr>
          <p:cNvPicPr/>
          <p:nvPr/>
        </p:nvPicPr>
        <p:blipFill>
          <a:blip r:embed="rId9">
            <a:lum/>
            <a:alphaModFix/>
          </a:blip>
          <a:srcRect/>
          <a:stretch>
            <a:fillRect/>
          </a:stretch>
        </p:blipFill>
        <p:spPr>
          <a:xfrm rot="16200000">
            <a:off x="155102" y="3736495"/>
            <a:ext cx="2981640" cy="2987043"/>
          </a:xfrm>
          <a:prstGeom prst="rect">
            <a:avLst/>
          </a:prstGeom>
          <a:noFill/>
          <a:ln>
            <a:noFill/>
            <a:prstDash/>
          </a:ln>
        </p:spPr>
      </p:pic>
    </p:spTree>
    <p:extLst>
      <p:ext uri="{BB962C8B-B14F-4D97-AF65-F5344CB8AC3E}">
        <p14:creationId xmlns:p14="http://schemas.microsoft.com/office/powerpoint/2010/main" val="172289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8494413-2B19-4056-9B38-AD3362F39DD6}"/>
              </a:ext>
            </a:extLst>
          </p:cNvPr>
          <p:cNvSpPr txBox="1"/>
          <p:nvPr/>
        </p:nvSpPr>
        <p:spPr>
          <a:xfrm>
            <a:off x="487680" y="77939"/>
            <a:ext cx="11216640" cy="6780061"/>
          </a:xfrm>
          <a:prstGeom prst="rect">
            <a:avLst/>
          </a:prstGeom>
          <a:noFill/>
        </p:spPr>
        <p:txBody>
          <a:bodyPr wrap="square">
            <a:spAutoFit/>
          </a:bodyPr>
          <a:lstStyle/>
          <a:p>
            <a:pPr>
              <a:lnSpc>
                <a:spcPct val="107000"/>
              </a:lnSpc>
              <a:spcAft>
                <a:spcPts val="800"/>
              </a:spcAft>
            </a:pPr>
            <a:r>
              <a:rPr lang="fr-FR" sz="2800" b="1" dirty="0">
                <a:solidFill>
                  <a:srgbClr val="C45911"/>
                </a:solidFill>
                <a:effectLst/>
                <a:latin typeface="Comic Sans MS" panose="030F0702030302020204" pitchFamily="66" charset="0"/>
                <a:ea typeface="Calibri" panose="020F0502020204030204" pitchFamily="34" charset="0"/>
                <a:cs typeface="Times New Roman" panose="02020603050405020304" pitchFamily="18" charset="0"/>
              </a:rPr>
              <a:t>1 : Depuis quand  faites-vous ce métier ?</a:t>
            </a:r>
          </a:p>
          <a:p>
            <a:pPr>
              <a:lnSpc>
                <a:spcPct val="107000"/>
              </a:lnSpc>
              <a:spcAft>
                <a:spcPts val="800"/>
              </a:spcAft>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2800" b="1" kern="150" dirty="0">
                <a:solidFill>
                  <a:srgbClr val="C45911"/>
                </a:solidFill>
                <a:effectLst/>
                <a:latin typeface="Comic Sans MS" panose="030F0702030302020204" pitchFamily="66" charset="0"/>
                <a:ea typeface="SimSun" panose="02010600030101010101" pitchFamily="2" charset="-122"/>
                <a:cs typeface="Arial" panose="020B0604020202020204" pitchFamily="34" charset="0"/>
              </a:rPr>
              <a:t>2 : Pourquoi avez-vous choisi de faire ce métier d’écrivain ?</a:t>
            </a:r>
          </a:p>
          <a:p>
            <a:pPr>
              <a:spcAft>
                <a:spcPts val="800"/>
              </a:spcAft>
            </a:pPr>
            <a:endParaRPr lang="fr-FR" sz="2800" b="1" kern="150" dirty="0">
              <a:solidFill>
                <a:srgbClr val="C45911"/>
              </a:solidFill>
              <a:effectLst/>
              <a:latin typeface="Comic Sans MS" panose="030F0702030302020204" pitchFamily="66" charset="0"/>
              <a:ea typeface="SimSun" panose="02010600030101010101" pitchFamily="2" charset="-122"/>
              <a:cs typeface="Arial" panose="020B0604020202020204" pitchFamily="34" charset="0"/>
            </a:endParaRPr>
          </a:p>
          <a:p>
            <a:pPr>
              <a:spcAft>
                <a:spcPts val="800"/>
              </a:spcAft>
            </a:pPr>
            <a:r>
              <a:rPr lang="fr-FR" sz="2800" b="1" kern="150" dirty="0">
                <a:solidFill>
                  <a:srgbClr val="C45911"/>
                </a:solidFill>
                <a:effectLst/>
                <a:latin typeface="Comic Sans MS" panose="030F0702030302020204" pitchFamily="66" charset="0"/>
                <a:ea typeface="SimSun" panose="02010600030101010101" pitchFamily="2" charset="-122"/>
                <a:cs typeface="Arial" panose="020B0604020202020204" pitchFamily="34" charset="0"/>
              </a:rPr>
              <a:t>3 : Comment faites-vous pour trouver des histoires ?</a:t>
            </a:r>
          </a:p>
          <a:p>
            <a:pPr>
              <a:spcAft>
                <a:spcPts val="800"/>
              </a:spcAft>
            </a:pPr>
            <a:endParaRPr lang="fr-FR" sz="2800" kern="150" dirty="0">
              <a:effectLst/>
              <a:latin typeface="Calibri" panose="020F0502020204030204" pitchFamily="34" charset="0"/>
              <a:ea typeface="SimSun" panose="02010600030101010101" pitchFamily="2" charset="-122"/>
              <a:cs typeface="Tahoma" panose="020B0604030504040204" pitchFamily="34" charset="0"/>
            </a:endParaRPr>
          </a:p>
          <a:p>
            <a:pPr>
              <a:spcAft>
                <a:spcPts val="800"/>
              </a:spcAft>
            </a:pPr>
            <a:r>
              <a:rPr lang="fr-FR" sz="2800" b="1" kern="150" dirty="0">
                <a:solidFill>
                  <a:srgbClr val="C45911"/>
                </a:solidFill>
                <a:effectLst/>
                <a:latin typeface="Comic Sans MS" panose="030F0702030302020204" pitchFamily="66" charset="0"/>
                <a:ea typeface="SimSun" panose="02010600030101010101" pitchFamily="2" charset="-122"/>
                <a:cs typeface="Arial" panose="020B0604020202020204" pitchFamily="34" charset="0"/>
              </a:rPr>
              <a:t>4 : Pourquoi n’y a-t-il pas d’illustration à chaque histoire ?</a:t>
            </a:r>
          </a:p>
          <a:p>
            <a:pPr>
              <a:spcAft>
                <a:spcPts val="800"/>
              </a:spcAft>
            </a:pPr>
            <a:endParaRPr lang="fr-FR" sz="2800" kern="150" dirty="0">
              <a:effectLst/>
              <a:latin typeface="Calibri" panose="020F0502020204030204" pitchFamily="34" charset="0"/>
              <a:ea typeface="SimSun" panose="02010600030101010101" pitchFamily="2" charset="-122"/>
              <a:cs typeface="Tahoma" panose="020B0604030504040204" pitchFamily="34" charset="0"/>
            </a:endParaRPr>
          </a:p>
          <a:p>
            <a:pPr>
              <a:spcAft>
                <a:spcPts val="800"/>
              </a:spcAft>
            </a:pPr>
            <a:r>
              <a:rPr lang="fr-FR" sz="2800" b="1" kern="150" dirty="0">
                <a:solidFill>
                  <a:srgbClr val="C45911"/>
                </a:solidFill>
                <a:effectLst/>
                <a:latin typeface="Comic Sans MS" panose="030F0702030302020204" pitchFamily="66" charset="0"/>
                <a:ea typeface="SimSun" panose="02010600030101010101" pitchFamily="2" charset="-122"/>
                <a:cs typeface="Arial" panose="020B0604020202020204" pitchFamily="34" charset="0"/>
              </a:rPr>
              <a:t>5 : Pourquoi vous n’écrivez pas des histoires plus longues car on a envie de savoir la suite ?</a:t>
            </a:r>
          </a:p>
          <a:p>
            <a:pPr>
              <a:spcAft>
                <a:spcPts val="800"/>
              </a:spcAft>
            </a:pPr>
            <a:endParaRPr lang="fr-FR" sz="2800" kern="150" dirty="0">
              <a:effectLst/>
              <a:latin typeface="Calibri" panose="020F0502020204030204" pitchFamily="34" charset="0"/>
              <a:ea typeface="SimSun" panose="02010600030101010101" pitchFamily="2" charset="-122"/>
              <a:cs typeface="Tahoma" panose="020B0604030504040204" pitchFamily="34" charset="0"/>
            </a:endParaRPr>
          </a:p>
          <a:p>
            <a:pPr>
              <a:spcAft>
                <a:spcPts val="800"/>
              </a:spcAft>
            </a:pPr>
            <a:r>
              <a:rPr lang="fr-FR" sz="2800" b="1" kern="150" dirty="0">
                <a:solidFill>
                  <a:srgbClr val="C45911"/>
                </a:solidFill>
                <a:effectLst/>
                <a:latin typeface="Comic Sans MS" panose="030F0702030302020204" pitchFamily="66" charset="0"/>
                <a:ea typeface="SimSun" panose="02010600030101010101" pitchFamily="2" charset="-122"/>
                <a:cs typeface="Arial" panose="020B0604020202020204" pitchFamily="34" charset="0"/>
              </a:rPr>
              <a:t>6 : Est-ce que c’est vrai que vous n’aimez pas les choux de Bruxelles ?</a:t>
            </a:r>
            <a:endParaRPr lang="fr-FR" sz="2800" kern="150" dirty="0">
              <a:effectLst/>
              <a:latin typeface="Calibri" panose="020F050202020403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35432292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447</Words>
  <Application>Microsoft Office PowerPoint</Application>
  <PresentationFormat>Grand écran</PresentationFormat>
  <Paragraphs>30</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Calibri Light</vt:lpstr>
      <vt:lpstr>Comic Sans MS</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ANGLARD Eric</dc:creator>
  <cp:lastModifiedBy>MIREILLE ANGLARD</cp:lastModifiedBy>
  <cp:revision>24</cp:revision>
  <dcterms:created xsi:type="dcterms:W3CDTF">2021-12-09T21:00:46Z</dcterms:created>
  <dcterms:modified xsi:type="dcterms:W3CDTF">2022-01-27T11:51:18Z</dcterms:modified>
</cp:coreProperties>
</file>